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9" r:id="rId2"/>
    <p:sldId id="294" r:id="rId3"/>
    <p:sldId id="257" r:id="rId4"/>
    <p:sldId id="258" r:id="rId5"/>
    <p:sldId id="293" r:id="rId6"/>
    <p:sldId id="266" r:id="rId7"/>
    <p:sldId id="336" r:id="rId8"/>
    <p:sldId id="320" r:id="rId9"/>
    <p:sldId id="350" r:id="rId10"/>
    <p:sldId id="322" r:id="rId11"/>
    <p:sldId id="351" r:id="rId12"/>
    <p:sldId id="326" r:id="rId13"/>
    <p:sldId id="337" r:id="rId14"/>
    <p:sldId id="338" r:id="rId15"/>
    <p:sldId id="340" r:id="rId16"/>
    <p:sldId id="354" r:id="rId17"/>
    <p:sldId id="271" r:id="rId18"/>
    <p:sldId id="352" r:id="rId19"/>
    <p:sldId id="304" r:id="rId20"/>
    <p:sldId id="279" r:id="rId21"/>
    <p:sldId id="330" r:id="rId22"/>
    <p:sldId id="335" r:id="rId23"/>
    <p:sldId id="355" r:id="rId24"/>
    <p:sldId id="272" r:id="rId25"/>
    <p:sldId id="353" r:id="rId26"/>
    <p:sldId id="345" r:id="rId27"/>
    <p:sldId id="343" r:id="rId28"/>
    <p:sldId id="307" r:id="rId29"/>
    <p:sldId id="308" r:id="rId30"/>
    <p:sldId id="273" r:id="rId31"/>
    <p:sldId id="265" r:id="rId32"/>
    <p:sldId id="295" r:id="rId33"/>
    <p:sldId id="296" r:id="rId34"/>
    <p:sldId id="300" r:id="rId35"/>
    <p:sldId id="297" r:id="rId36"/>
    <p:sldId id="290" r:id="rId37"/>
    <p:sldId id="274" r:id="rId38"/>
    <p:sldId id="301" r:id="rId39"/>
    <p:sldId id="31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slide" Target="../slides/slide17.xml"/><Relationship Id="rId1" Type="http://schemas.openxmlformats.org/officeDocument/2006/relationships/slide" Target="../slides/slide3.xml"/><Relationship Id="rId5" Type="http://schemas.openxmlformats.org/officeDocument/2006/relationships/slide" Target="../slides/slide37.xml"/><Relationship Id="rId4" Type="http://schemas.openxmlformats.org/officeDocument/2006/relationships/slide" Target="../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D5217-B0A4-46AE-8347-8027B1C2C90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21293D-4BC5-467A-B8FA-B6F9FE53BF36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400" b="1" dirty="0" smtClean="0">
              <a:solidFill>
                <a:schemeClr val="bg1"/>
              </a:solidFill>
              <a:latin typeface="Monotype Corsiva" pitchFamily="66" charset="0"/>
            </a:rPr>
            <a:t>Содержание портфолио:</a:t>
          </a:r>
          <a:endParaRPr lang="ru-RU" sz="4400" dirty="0" smtClean="0">
            <a:solidFill>
              <a:schemeClr val="bg1"/>
            </a:solidFill>
          </a:endParaRP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99EB6FA5-D209-42E4-8B6B-13139D524558}" type="parTrans" cxnId="{AAE9D6F3-4E8B-4E37-8E2C-077FD4B325DB}">
      <dgm:prSet/>
      <dgm:spPr/>
      <dgm:t>
        <a:bodyPr/>
        <a:lstStyle/>
        <a:p>
          <a:endParaRPr lang="ru-RU"/>
        </a:p>
      </dgm:t>
    </dgm:pt>
    <dgm:pt modelId="{ED7FD440-4FA7-4198-B538-C8EB62705230}" type="sibTrans" cxnId="{AAE9D6F3-4E8B-4E37-8E2C-077FD4B325DB}">
      <dgm:prSet/>
      <dgm:spPr/>
      <dgm:t>
        <a:bodyPr/>
        <a:lstStyle/>
        <a:p>
          <a:endParaRPr lang="ru-RU"/>
        </a:p>
      </dgm:t>
    </dgm:pt>
    <dgm:pt modelId="{966D7F10-49E8-4001-B436-90F8576935BA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ru-RU" sz="3600" b="1" dirty="0" smtClean="0">
              <a:solidFill>
                <a:srgbClr val="FF0000"/>
              </a:solidFill>
              <a:latin typeface="Monotype Corsiva" pitchFamily="66" charset="0"/>
              <a:hlinkClick xmlns:r="http://schemas.openxmlformats.org/officeDocument/2006/relationships" r:id="rId1" action="ppaction://hlinksldjump"/>
            </a:rPr>
            <a:t>Я - учитель</a:t>
          </a:r>
          <a:endParaRPr lang="ru-RU" sz="3600" b="1" dirty="0">
            <a:solidFill>
              <a:srgbClr val="FF0000"/>
            </a:solidFill>
            <a:latin typeface="Monotype Corsiva" pitchFamily="66" charset="0"/>
          </a:endParaRPr>
        </a:p>
      </dgm:t>
    </dgm:pt>
    <dgm:pt modelId="{0AEE3921-207D-43E5-A004-2797691F8E1B}" type="parTrans" cxnId="{73CFE828-4AE8-4695-9E01-D4118DEAB5FF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 dirty="0"/>
        </a:p>
      </dgm:t>
    </dgm:pt>
    <dgm:pt modelId="{029B3B72-D12C-422B-AEAF-6C6C4AF55EF0}" type="sibTrans" cxnId="{73CFE828-4AE8-4695-9E01-D4118DEAB5FF}">
      <dgm:prSet/>
      <dgm:spPr/>
      <dgm:t>
        <a:bodyPr/>
        <a:lstStyle/>
        <a:p>
          <a:endParaRPr lang="ru-RU"/>
        </a:p>
      </dgm:t>
    </dgm:pt>
    <dgm:pt modelId="{D28AD97A-F5F9-4A2C-9156-8913CB590691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ru-RU" sz="3600" b="1" dirty="0" smtClean="0">
              <a:solidFill>
                <a:srgbClr val="FF0000"/>
              </a:solidFill>
              <a:latin typeface="Monotype Corsiva" pitchFamily="66" charset="0"/>
              <a:hlinkClick xmlns:r="http://schemas.openxmlformats.org/officeDocument/2006/relationships" r:id="rId2" action="ppaction://hlinksldjump"/>
            </a:rPr>
            <a:t>Я – воспитатель</a:t>
          </a:r>
          <a:endParaRPr lang="ru-RU" sz="3600" b="1" dirty="0">
            <a:solidFill>
              <a:srgbClr val="FF0000"/>
            </a:solidFill>
            <a:latin typeface="Monotype Corsiva" pitchFamily="66" charset="0"/>
          </a:endParaRPr>
        </a:p>
      </dgm:t>
    </dgm:pt>
    <dgm:pt modelId="{8E7F2509-4D50-48A5-B70C-84B6B09BE782}" type="parTrans" cxnId="{40B07938-9347-4C93-96AF-49BA84098F9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/>
        </a:p>
      </dgm:t>
    </dgm:pt>
    <dgm:pt modelId="{7D83AA57-F31D-4F16-AB48-5937F1C8F931}" type="sibTrans" cxnId="{40B07938-9347-4C93-96AF-49BA84098F9C}">
      <dgm:prSet/>
      <dgm:spPr/>
      <dgm:t>
        <a:bodyPr/>
        <a:lstStyle/>
        <a:p>
          <a:endParaRPr lang="ru-RU"/>
        </a:p>
      </dgm:t>
    </dgm:pt>
    <dgm:pt modelId="{EBF4E0F5-5A0B-4C5D-93ED-9256AF686862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ru-RU" sz="3600" b="1" dirty="0" smtClean="0">
              <a:solidFill>
                <a:srgbClr val="FF0000"/>
              </a:solidFill>
              <a:latin typeface="Monotype Corsiva" pitchFamily="66" charset="0"/>
              <a:hlinkClick xmlns:r="http://schemas.openxmlformats.org/officeDocument/2006/relationships" r:id="rId3" action="ppaction://hlinksldjump"/>
            </a:rPr>
            <a:t>Я – актер, сценарист, режиссер…</a:t>
          </a:r>
          <a:endParaRPr lang="ru-RU" sz="3600" b="1" dirty="0">
            <a:solidFill>
              <a:srgbClr val="FF0000"/>
            </a:solidFill>
            <a:latin typeface="Monotype Corsiva" pitchFamily="66" charset="0"/>
          </a:endParaRPr>
        </a:p>
      </dgm:t>
    </dgm:pt>
    <dgm:pt modelId="{253D9DA1-4EBF-4484-878F-CC796C1CA3CC}" type="parTrans" cxnId="{8B68CDA4-C057-45ED-AC4A-F4AC3285C429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/>
        </a:p>
      </dgm:t>
    </dgm:pt>
    <dgm:pt modelId="{41AD3288-8150-4631-B8E2-F2DB7577B079}" type="sibTrans" cxnId="{8B68CDA4-C057-45ED-AC4A-F4AC3285C429}">
      <dgm:prSet/>
      <dgm:spPr/>
      <dgm:t>
        <a:bodyPr/>
        <a:lstStyle/>
        <a:p>
          <a:endParaRPr lang="ru-RU"/>
        </a:p>
      </dgm:t>
    </dgm:pt>
    <dgm:pt modelId="{2A7AB265-7353-466D-B0AF-58466202AE80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ru-RU" sz="3600" b="1" dirty="0" smtClean="0">
              <a:solidFill>
                <a:srgbClr val="FF0000"/>
              </a:solidFill>
              <a:latin typeface="Monotype Corsiva" pitchFamily="66" charset="0"/>
              <a:hlinkClick xmlns:r="http://schemas.openxmlformats.org/officeDocument/2006/relationships" r:id="rId4" action="ppaction://hlinksldjump"/>
            </a:rPr>
            <a:t>Я – философ</a:t>
          </a:r>
          <a:endParaRPr lang="ru-RU" sz="3600" b="1" dirty="0">
            <a:solidFill>
              <a:srgbClr val="FF0000"/>
            </a:solidFill>
            <a:latin typeface="Monotype Corsiva" pitchFamily="66" charset="0"/>
          </a:endParaRPr>
        </a:p>
      </dgm:t>
    </dgm:pt>
    <dgm:pt modelId="{DC045DD3-5A70-4614-A31A-CF6A8EAD388C}" type="parTrans" cxnId="{BE0BB005-3167-42BE-BA6F-B80601E19475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/>
        </a:p>
      </dgm:t>
    </dgm:pt>
    <dgm:pt modelId="{DFC83D32-6CC5-49C5-BBED-DB7F0DB07D74}" type="sibTrans" cxnId="{BE0BB005-3167-42BE-BA6F-B80601E19475}">
      <dgm:prSet/>
      <dgm:spPr/>
      <dgm:t>
        <a:bodyPr/>
        <a:lstStyle/>
        <a:p>
          <a:endParaRPr lang="ru-RU"/>
        </a:p>
      </dgm:t>
    </dgm:pt>
    <dgm:pt modelId="{B694E531-10D0-42EC-A7EE-52696E1B8D64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ru-RU" sz="3600" b="1" dirty="0" smtClean="0">
              <a:solidFill>
                <a:srgbClr val="FF0000"/>
              </a:solidFill>
              <a:latin typeface="Monotype Corsiva" pitchFamily="66" charset="0"/>
              <a:hlinkClick xmlns:r="http://schemas.openxmlformats.org/officeDocument/2006/relationships" r:id="rId5" action="ppaction://hlinksldjump"/>
            </a:rPr>
            <a:t>Я - мечтатель</a:t>
          </a:r>
          <a:endParaRPr lang="ru-RU" sz="3600" b="1" dirty="0">
            <a:solidFill>
              <a:srgbClr val="FF0000"/>
            </a:solidFill>
            <a:latin typeface="Monotype Corsiva" pitchFamily="66" charset="0"/>
          </a:endParaRPr>
        </a:p>
      </dgm:t>
    </dgm:pt>
    <dgm:pt modelId="{584A1C1C-88CC-46F9-A8FE-1A9C680E601C}" type="parTrans" cxnId="{64392358-A41F-44E4-B032-5E45B114B07F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 dirty="0"/>
        </a:p>
      </dgm:t>
    </dgm:pt>
    <dgm:pt modelId="{AB2A34D3-50F6-4F06-8D3D-DB517D25B6DC}" type="sibTrans" cxnId="{64392358-A41F-44E4-B032-5E45B114B07F}">
      <dgm:prSet/>
      <dgm:spPr/>
      <dgm:t>
        <a:bodyPr/>
        <a:lstStyle/>
        <a:p>
          <a:endParaRPr lang="ru-RU"/>
        </a:p>
      </dgm:t>
    </dgm:pt>
    <dgm:pt modelId="{701D0EEA-18A6-4B32-B8F3-FDB4568983EA}" type="pres">
      <dgm:prSet presAssocID="{8FDD5217-B0A4-46AE-8347-8027B1C2C9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BA01EB-D033-42C4-A3FA-6236D2DD6B91}" type="pres">
      <dgm:prSet presAssocID="{5221293D-4BC5-467A-B8FA-B6F9FE53BF36}" presName="root" presStyleCnt="0"/>
      <dgm:spPr/>
    </dgm:pt>
    <dgm:pt modelId="{E0F47066-935C-44F4-84CC-4660080B3EA6}" type="pres">
      <dgm:prSet presAssocID="{5221293D-4BC5-467A-B8FA-B6F9FE53BF36}" presName="rootComposite" presStyleCnt="0"/>
      <dgm:spPr/>
    </dgm:pt>
    <dgm:pt modelId="{25309C78-0AB1-4AC6-A1DD-0A753439DEC7}" type="pres">
      <dgm:prSet presAssocID="{5221293D-4BC5-467A-B8FA-B6F9FE53BF36}" presName="rootText" presStyleLbl="node1" presStyleIdx="0" presStyleCnt="1" custScaleX="568889" custScaleY="162175"/>
      <dgm:spPr/>
      <dgm:t>
        <a:bodyPr/>
        <a:lstStyle/>
        <a:p>
          <a:endParaRPr lang="ru-RU"/>
        </a:p>
      </dgm:t>
    </dgm:pt>
    <dgm:pt modelId="{991B7452-E75A-493E-B3E6-9A4FEC3F68B8}" type="pres">
      <dgm:prSet presAssocID="{5221293D-4BC5-467A-B8FA-B6F9FE53BF36}" presName="rootConnector" presStyleLbl="node1" presStyleIdx="0" presStyleCnt="1"/>
      <dgm:spPr/>
      <dgm:t>
        <a:bodyPr/>
        <a:lstStyle/>
        <a:p>
          <a:endParaRPr lang="ru-RU"/>
        </a:p>
      </dgm:t>
    </dgm:pt>
    <dgm:pt modelId="{3902B728-F3C3-4617-A041-FB527C36963C}" type="pres">
      <dgm:prSet presAssocID="{5221293D-4BC5-467A-B8FA-B6F9FE53BF36}" presName="childShape" presStyleCnt="0"/>
      <dgm:spPr/>
    </dgm:pt>
    <dgm:pt modelId="{E238D2B5-3E22-453D-9E6A-F6D2152A9782}" type="pres">
      <dgm:prSet presAssocID="{0AEE3921-207D-43E5-A004-2797691F8E1B}" presName="Name13" presStyleLbl="parChTrans1D2" presStyleIdx="0" presStyleCnt="5"/>
      <dgm:spPr/>
      <dgm:t>
        <a:bodyPr/>
        <a:lstStyle/>
        <a:p>
          <a:endParaRPr lang="ru-RU"/>
        </a:p>
      </dgm:t>
    </dgm:pt>
    <dgm:pt modelId="{8B5DF095-D779-4BDA-A2C5-CFAACE5BADD7}" type="pres">
      <dgm:prSet presAssocID="{966D7F10-49E8-4001-B436-90F8576935BA}" presName="childText" presStyleLbl="bgAcc1" presStyleIdx="0" presStyleCnt="5" custScaleX="580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B4C6B-A9E6-4FDE-BBB4-0B16151C7D9C}" type="pres">
      <dgm:prSet presAssocID="{8E7F2509-4D50-48A5-B70C-84B6B09BE782}" presName="Name13" presStyleLbl="parChTrans1D2" presStyleIdx="1" presStyleCnt="5"/>
      <dgm:spPr/>
      <dgm:t>
        <a:bodyPr/>
        <a:lstStyle/>
        <a:p>
          <a:endParaRPr lang="ru-RU"/>
        </a:p>
      </dgm:t>
    </dgm:pt>
    <dgm:pt modelId="{CF42957C-2CEC-4266-B475-685D4EE794B2}" type="pres">
      <dgm:prSet presAssocID="{D28AD97A-F5F9-4A2C-9156-8913CB590691}" presName="childText" presStyleLbl="bgAcc1" presStyleIdx="1" presStyleCnt="5" custScaleX="580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A0483-8190-4AAD-8350-095602943580}" type="pres">
      <dgm:prSet presAssocID="{253D9DA1-4EBF-4484-878F-CC796C1CA3CC}" presName="Name13" presStyleLbl="parChTrans1D2" presStyleIdx="2" presStyleCnt="5"/>
      <dgm:spPr/>
      <dgm:t>
        <a:bodyPr/>
        <a:lstStyle/>
        <a:p>
          <a:endParaRPr lang="ru-RU"/>
        </a:p>
      </dgm:t>
    </dgm:pt>
    <dgm:pt modelId="{313B80D8-D990-4037-8088-9321839A441A}" type="pres">
      <dgm:prSet presAssocID="{EBF4E0F5-5A0B-4C5D-93ED-9256AF686862}" presName="childText" presStyleLbl="bgAcc1" presStyleIdx="2" presStyleCnt="5" custScaleX="580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44C5C-149A-4755-BEA0-EE9FA75353C1}" type="pres">
      <dgm:prSet presAssocID="{DC045DD3-5A70-4614-A31A-CF6A8EAD388C}" presName="Name13" presStyleLbl="parChTrans1D2" presStyleIdx="3" presStyleCnt="5"/>
      <dgm:spPr/>
      <dgm:t>
        <a:bodyPr/>
        <a:lstStyle/>
        <a:p>
          <a:endParaRPr lang="ru-RU"/>
        </a:p>
      </dgm:t>
    </dgm:pt>
    <dgm:pt modelId="{DF2ABFFC-8F44-4481-96C5-7EACE62BDF83}" type="pres">
      <dgm:prSet presAssocID="{2A7AB265-7353-466D-B0AF-58466202AE80}" presName="childText" presStyleLbl="bgAcc1" presStyleIdx="3" presStyleCnt="5" custScaleX="578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31179-C8FC-4DD3-AC39-6A1E30227AF5}" type="pres">
      <dgm:prSet presAssocID="{584A1C1C-88CC-46F9-A8FE-1A9C680E601C}" presName="Name13" presStyleLbl="parChTrans1D2" presStyleIdx="4" presStyleCnt="5"/>
      <dgm:spPr/>
      <dgm:t>
        <a:bodyPr/>
        <a:lstStyle/>
        <a:p>
          <a:endParaRPr lang="ru-RU"/>
        </a:p>
      </dgm:t>
    </dgm:pt>
    <dgm:pt modelId="{37D5849D-0A60-4F0A-8355-ED29926D4240}" type="pres">
      <dgm:prSet presAssocID="{B694E531-10D0-42EC-A7EE-52696E1B8D64}" presName="childText" presStyleLbl="bgAcc1" presStyleIdx="4" presStyleCnt="5" custScaleX="580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CFE828-4AE8-4695-9E01-D4118DEAB5FF}" srcId="{5221293D-4BC5-467A-B8FA-B6F9FE53BF36}" destId="{966D7F10-49E8-4001-B436-90F8576935BA}" srcOrd="0" destOrd="0" parTransId="{0AEE3921-207D-43E5-A004-2797691F8E1B}" sibTransId="{029B3B72-D12C-422B-AEAF-6C6C4AF55EF0}"/>
    <dgm:cxn modelId="{1C1AA039-6304-44FF-AE79-2CEFC407FDE9}" type="presOf" srcId="{0AEE3921-207D-43E5-A004-2797691F8E1B}" destId="{E238D2B5-3E22-453D-9E6A-F6D2152A9782}" srcOrd="0" destOrd="0" presId="urn:microsoft.com/office/officeart/2005/8/layout/hierarchy3"/>
    <dgm:cxn modelId="{8B68CDA4-C057-45ED-AC4A-F4AC3285C429}" srcId="{5221293D-4BC5-467A-B8FA-B6F9FE53BF36}" destId="{EBF4E0F5-5A0B-4C5D-93ED-9256AF686862}" srcOrd="2" destOrd="0" parTransId="{253D9DA1-4EBF-4484-878F-CC796C1CA3CC}" sibTransId="{41AD3288-8150-4631-B8E2-F2DB7577B079}"/>
    <dgm:cxn modelId="{64392358-A41F-44E4-B032-5E45B114B07F}" srcId="{5221293D-4BC5-467A-B8FA-B6F9FE53BF36}" destId="{B694E531-10D0-42EC-A7EE-52696E1B8D64}" srcOrd="4" destOrd="0" parTransId="{584A1C1C-88CC-46F9-A8FE-1A9C680E601C}" sibTransId="{AB2A34D3-50F6-4F06-8D3D-DB517D25B6DC}"/>
    <dgm:cxn modelId="{40B07938-9347-4C93-96AF-49BA84098F9C}" srcId="{5221293D-4BC5-467A-B8FA-B6F9FE53BF36}" destId="{D28AD97A-F5F9-4A2C-9156-8913CB590691}" srcOrd="1" destOrd="0" parTransId="{8E7F2509-4D50-48A5-B70C-84B6B09BE782}" sibTransId="{7D83AA57-F31D-4F16-AB48-5937F1C8F931}"/>
    <dgm:cxn modelId="{47E1110A-FC9E-459D-BD72-404C6D01FC77}" type="presOf" srcId="{253D9DA1-4EBF-4484-878F-CC796C1CA3CC}" destId="{9B1A0483-8190-4AAD-8350-095602943580}" srcOrd="0" destOrd="0" presId="urn:microsoft.com/office/officeart/2005/8/layout/hierarchy3"/>
    <dgm:cxn modelId="{BBCE6519-83AB-47E3-846D-CEBC59989ED7}" type="presOf" srcId="{EBF4E0F5-5A0B-4C5D-93ED-9256AF686862}" destId="{313B80D8-D990-4037-8088-9321839A441A}" srcOrd="0" destOrd="0" presId="urn:microsoft.com/office/officeart/2005/8/layout/hierarchy3"/>
    <dgm:cxn modelId="{59953E58-5EA4-4209-B84E-00768F33AF08}" type="presOf" srcId="{DC045DD3-5A70-4614-A31A-CF6A8EAD388C}" destId="{24644C5C-149A-4755-BEA0-EE9FA75353C1}" srcOrd="0" destOrd="0" presId="urn:microsoft.com/office/officeart/2005/8/layout/hierarchy3"/>
    <dgm:cxn modelId="{EE38DAF6-BA46-4B99-9688-1D4F8C249A8C}" type="presOf" srcId="{2A7AB265-7353-466D-B0AF-58466202AE80}" destId="{DF2ABFFC-8F44-4481-96C5-7EACE62BDF83}" srcOrd="0" destOrd="0" presId="urn:microsoft.com/office/officeart/2005/8/layout/hierarchy3"/>
    <dgm:cxn modelId="{A4B73697-B8AF-448E-B045-C94B13B63F03}" type="presOf" srcId="{966D7F10-49E8-4001-B436-90F8576935BA}" destId="{8B5DF095-D779-4BDA-A2C5-CFAACE5BADD7}" srcOrd="0" destOrd="0" presId="urn:microsoft.com/office/officeart/2005/8/layout/hierarchy3"/>
    <dgm:cxn modelId="{AF143FDE-8370-4E4C-991C-87787FEA80EE}" type="presOf" srcId="{5221293D-4BC5-467A-B8FA-B6F9FE53BF36}" destId="{25309C78-0AB1-4AC6-A1DD-0A753439DEC7}" srcOrd="0" destOrd="0" presId="urn:microsoft.com/office/officeart/2005/8/layout/hierarchy3"/>
    <dgm:cxn modelId="{9466DE54-0F7F-47F4-8D8A-6E2A99A05934}" type="presOf" srcId="{8FDD5217-B0A4-46AE-8347-8027B1C2C902}" destId="{701D0EEA-18A6-4B32-B8F3-FDB4568983EA}" srcOrd="0" destOrd="0" presId="urn:microsoft.com/office/officeart/2005/8/layout/hierarchy3"/>
    <dgm:cxn modelId="{BE0BB005-3167-42BE-BA6F-B80601E19475}" srcId="{5221293D-4BC5-467A-B8FA-B6F9FE53BF36}" destId="{2A7AB265-7353-466D-B0AF-58466202AE80}" srcOrd="3" destOrd="0" parTransId="{DC045DD3-5A70-4614-A31A-CF6A8EAD388C}" sibTransId="{DFC83D32-6CC5-49C5-BBED-DB7F0DB07D74}"/>
    <dgm:cxn modelId="{2378162C-A414-4C07-B780-3B282EB97D31}" type="presOf" srcId="{5221293D-4BC5-467A-B8FA-B6F9FE53BF36}" destId="{991B7452-E75A-493E-B3E6-9A4FEC3F68B8}" srcOrd="1" destOrd="0" presId="urn:microsoft.com/office/officeart/2005/8/layout/hierarchy3"/>
    <dgm:cxn modelId="{BD79B0CE-FF4B-469B-974D-B86C26FE79F0}" type="presOf" srcId="{D28AD97A-F5F9-4A2C-9156-8913CB590691}" destId="{CF42957C-2CEC-4266-B475-685D4EE794B2}" srcOrd="0" destOrd="0" presId="urn:microsoft.com/office/officeart/2005/8/layout/hierarchy3"/>
    <dgm:cxn modelId="{438E1279-509B-45E7-A301-468A131BA681}" type="presOf" srcId="{B694E531-10D0-42EC-A7EE-52696E1B8D64}" destId="{37D5849D-0A60-4F0A-8355-ED29926D4240}" srcOrd="0" destOrd="0" presId="urn:microsoft.com/office/officeart/2005/8/layout/hierarchy3"/>
    <dgm:cxn modelId="{AAE9D6F3-4E8B-4E37-8E2C-077FD4B325DB}" srcId="{8FDD5217-B0A4-46AE-8347-8027B1C2C902}" destId="{5221293D-4BC5-467A-B8FA-B6F9FE53BF36}" srcOrd="0" destOrd="0" parTransId="{99EB6FA5-D209-42E4-8B6B-13139D524558}" sibTransId="{ED7FD440-4FA7-4198-B538-C8EB62705230}"/>
    <dgm:cxn modelId="{2A178546-8006-47B1-B455-1C4E14913510}" type="presOf" srcId="{8E7F2509-4D50-48A5-B70C-84B6B09BE782}" destId="{E56B4C6B-A9E6-4FDE-BBB4-0B16151C7D9C}" srcOrd="0" destOrd="0" presId="urn:microsoft.com/office/officeart/2005/8/layout/hierarchy3"/>
    <dgm:cxn modelId="{25C83419-78C8-4075-8738-CBCBA8A98916}" type="presOf" srcId="{584A1C1C-88CC-46F9-A8FE-1A9C680E601C}" destId="{C9A31179-C8FC-4DD3-AC39-6A1E30227AF5}" srcOrd="0" destOrd="0" presId="urn:microsoft.com/office/officeart/2005/8/layout/hierarchy3"/>
    <dgm:cxn modelId="{31C952FF-B746-4DE6-9EF2-B9C6F2886A91}" type="presParOf" srcId="{701D0EEA-18A6-4B32-B8F3-FDB4568983EA}" destId="{C2BA01EB-D033-42C4-A3FA-6236D2DD6B91}" srcOrd="0" destOrd="0" presId="urn:microsoft.com/office/officeart/2005/8/layout/hierarchy3"/>
    <dgm:cxn modelId="{8D84B2AB-5885-4C7C-B04D-0A8A9694B39D}" type="presParOf" srcId="{C2BA01EB-D033-42C4-A3FA-6236D2DD6B91}" destId="{E0F47066-935C-44F4-84CC-4660080B3EA6}" srcOrd="0" destOrd="0" presId="urn:microsoft.com/office/officeart/2005/8/layout/hierarchy3"/>
    <dgm:cxn modelId="{38BB0A2A-C25D-46B7-9871-94CB53195AE8}" type="presParOf" srcId="{E0F47066-935C-44F4-84CC-4660080B3EA6}" destId="{25309C78-0AB1-4AC6-A1DD-0A753439DEC7}" srcOrd="0" destOrd="0" presId="urn:microsoft.com/office/officeart/2005/8/layout/hierarchy3"/>
    <dgm:cxn modelId="{D5AFB69F-032B-4336-83A8-01918A86A8CE}" type="presParOf" srcId="{E0F47066-935C-44F4-84CC-4660080B3EA6}" destId="{991B7452-E75A-493E-B3E6-9A4FEC3F68B8}" srcOrd="1" destOrd="0" presId="urn:microsoft.com/office/officeart/2005/8/layout/hierarchy3"/>
    <dgm:cxn modelId="{51E718B3-C6A9-46FC-97A1-15D72902C122}" type="presParOf" srcId="{C2BA01EB-D033-42C4-A3FA-6236D2DD6B91}" destId="{3902B728-F3C3-4617-A041-FB527C36963C}" srcOrd="1" destOrd="0" presId="urn:microsoft.com/office/officeart/2005/8/layout/hierarchy3"/>
    <dgm:cxn modelId="{7D882EA9-F957-4CCE-87BF-2FF01064A5B4}" type="presParOf" srcId="{3902B728-F3C3-4617-A041-FB527C36963C}" destId="{E238D2B5-3E22-453D-9E6A-F6D2152A9782}" srcOrd="0" destOrd="0" presId="urn:microsoft.com/office/officeart/2005/8/layout/hierarchy3"/>
    <dgm:cxn modelId="{0F461DAE-6890-42CD-9B05-AF2C6EA30854}" type="presParOf" srcId="{3902B728-F3C3-4617-A041-FB527C36963C}" destId="{8B5DF095-D779-4BDA-A2C5-CFAACE5BADD7}" srcOrd="1" destOrd="0" presId="urn:microsoft.com/office/officeart/2005/8/layout/hierarchy3"/>
    <dgm:cxn modelId="{F71DC7E6-2922-4C92-8D29-C6CCD9BABDDB}" type="presParOf" srcId="{3902B728-F3C3-4617-A041-FB527C36963C}" destId="{E56B4C6B-A9E6-4FDE-BBB4-0B16151C7D9C}" srcOrd="2" destOrd="0" presId="urn:microsoft.com/office/officeart/2005/8/layout/hierarchy3"/>
    <dgm:cxn modelId="{3785AB85-AE6C-441B-AD17-135E7D29A08A}" type="presParOf" srcId="{3902B728-F3C3-4617-A041-FB527C36963C}" destId="{CF42957C-2CEC-4266-B475-685D4EE794B2}" srcOrd="3" destOrd="0" presId="urn:microsoft.com/office/officeart/2005/8/layout/hierarchy3"/>
    <dgm:cxn modelId="{258C57D0-7481-4238-831F-BCD2BE7F4C97}" type="presParOf" srcId="{3902B728-F3C3-4617-A041-FB527C36963C}" destId="{9B1A0483-8190-4AAD-8350-095602943580}" srcOrd="4" destOrd="0" presId="urn:microsoft.com/office/officeart/2005/8/layout/hierarchy3"/>
    <dgm:cxn modelId="{59D62B97-727A-475E-80E5-80EF322C9EA7}" type="presParOf" srcId="{3902B728-F3C3-4617-A041-FB527C36963C}" destId="{313B80D8-D990-4037-8088-9321839A441A}" srcOrd="5" destOrd="0" presId="urn:microsoft.com/office/officeart/2005/8/layout/hierarchy3"/>
    <dgm:cxn modelId="{CBD8864B-352B-42C7-9F1C-1DA54A6E521D}" type="presParOf" srcId="{3902B728-F3C3-4617-A041-FB527C36963C}" destId="{24644C5C-149A-4755-BEA0-EE9FA75353C1}" srcOrd="6" destOrd="0" presId="urn:microsoft.com/office/officeart/2005/8/layout/hierarchy3"/>
    <dgm:cxn modelId="{BDBDB549-3541-4863-A621-4910AA78D50B}" type="presParOf" srcId="{3902B728-F3C3-4617-A041-FB527C36963C}" destId="{DF2ABFFC-8F44-4481-96C5-7EACE62BDF83}" srcOrd="7" destOrd="0" presId="urn:microsoft.com/office/officeart/2005/8/layout/hierarchy3"/>
    <dgm:cxn modelId="{D43EDE99-334B-4E4B-BC14-18BC17A0BA8B}" type="presParOf" srcId="{3902B728-F3C3-4617-A041-FB527C36963C}" destId="{C9A31179-C8FC-4DD3-AC39-6A1E30227AF5}" srcOrd="8" destOrd="0" presId="urn:microsoft.com/office/officeart/2005/8/layout/hierarchy3"/>
    <dgm:cxn modelId="{F94D587B-C9C9-4073-8EE2-9AC420AF5132}" type="presParOf" srcId="{3902B728-F3C3-4617-A041-FB527C36963C}" destId="{37D5849D-0A60-4F0A-8355-ED29926D4240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DBAE94-5D71-46DE-93C9-B6869556C476}" type="doc">
      <dgm:prSet loTypeId="urn:microsoft.com/office/officeart/2005/8/layout/hierarchy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98E33B-2FB7-4930-BEEE-7F2CE3A52042}">
      <dgm:prSet phldrT="[Текст]" custT="1"/>
      <dgm:spPr/>
      <dgm:t>
        <a:bodyPr/>
        <a:lstStyle/>
        <a:p>
          <a:r>
            <a:rPr lang="ru-RU" sz="6000" b="1" dirty="0" smtClean="0">
              <a:solidFill>
                <a:srgbClr val="FF0000"/>
              </a:solidFill>
              <a:latin typeface="Monotype Corsiva" pitchFamily="66" charset="0"/>
            </a:rPr>
            <a:t>Образование</a:t>
          </a:r>
          <a:endParaRPr lang="ru-RU" sz="6000" b="1" dirty="0">
            <a:solidFill>
              <a:srgbClr val="FF0000"/>
            </a:solidFill>
            <a:latin typeface="Monotype Corsiva" pitchFamily="66" charset="0"/>
          </a:endParaRPr>
        </a:p>
      </dgm:t>
    </dgm:pt>
    <dgm:pt modelId="{D0A42055-53BF-4FD1-A6A2-2F5D3B6964DD}" type="parTrans" cxnId="{0D3ADC02-38E4-4162-ABF6-6543A7508722}">
      <dgm:prSet/>
      <dgm:spPr/>
      <dgm:t>
        <a:bodyPr/>
        <a:lstStyle/>
        <a:p>
          <a:endParaRPr lang="ru-RU"/>
        </a:p>
      </dgm:t>
    </dgm:pt>
    <dgm:pt modelId="{80C4605D-7E4E-4A20-BACD-A3297D063E5F}" type="sibTrans" cxnId="{0D3ADC02-38E4-4162-ABF6-6543A7508722}">
      <dgm:prSet/>
      <dgm:spPr/>
      <dgm:t>
        <a:bodyPr/>
        <a:lstStyle/>
        <a:p>
          <a:endParaRPr lang="ru-RU"/>
        </a:p>
      </dgm:t>
    </dgm:pt>
    <dgm:pt modelId="{E9A2F236-7646-4117-8B2C-B8652EF2462D}">
      <dgm:prSet phldrT="[Текст]" custT="1"/>
      <dgm:spPr/>
      <dgm:t>
        <a:bodyPr/>
        <a:lstStyle/>
        <a:p>
          <a:r>
            <a:rPr lang="ru-RU" sz="1800" dirty="0" smtClean="0">
              <a:latin typeface="Monotype Corsiva" pitchFamily="66" charset="0"/>
            </a:rPr>
            <a:t>ТГПИ </a:t>
          </a:r>
        </a:p>
        <a:p>
          <a:r>
            <a:rPr lang="ru-RU" sz="1800" dirty="0" smtClean="0">
              <a:latin typeface="Monotype Corsiva" pitchFamily="66" charset="0"/>
            </a:rPr>
            <a:t>факультет русского языка и литературы</a:t>
          </a:r>
        </a:p>
        <a:p>
          <a:r>
            <a:rPr lang="ru-RU" sz="1800" dirty="0" smtClean="0">
              <a:latin typeface="Monotype Corsiva" pitchFamily="66" charset="0"/>
            </a:rPr>
            <a:t>2007 г.</a:t>
          </a:r>
          <a:endParaRPr lang="ru-RU" sz="1800" dirty="0">
            <a:latin typeface="Monotype Corsiva" pitchFamily="66" charset="0"/>
          </a:endParaRPr>
        </a:p>
      </dgm:t>
    </dgm:pt>
    <dgm:pt modelId="{B0C1B9B5-A645-4814-92E2-253E6D3F17AB}" type="parTrans" cxnId="{60949332-C7BF-4640-9EAA-FF2A33CD412F}">
      <dgm:prSet/>
      <dgm:spPr/>
      <dgm:t>
        <a:bodyPr/>
        <a:lstStyle/>
        <a:p>
          <a:endParaRPr lang="ru-RU" dirty="0"/>
        </a:p>
      </dgm:t>
    </dgm:pt>
    <dgm:pt modelId="{2F046FB7-EC3D-437D-B73E-05A201A5DB34}" type="sibTrans" cxnId="{60949332-C7BF-4640-9EAA-FF2A33CD412F}">
      <dgm:prSet/>
      <dgm:spPr/>
      <dgm:t>
        <a:bodyPr/>
        <a:lstStyle/>
        <a:p>
          <a:endParaRPr lang="ru-RU"/>
        </a:p>
      </dgm:t>
    </dgm:pt>
    <dgm:pt modelId="{45D840E8-9E6B-4D11-8C5D-99D89221F3C0}">
      <dgm:prSet phldrT="[Текст]"/>
      <dgm:spPr/>
      <dgm:t>
        <a:bodyPr/>
        <a:lstStyle/>
        <a:p>
          <a:r>
            <a:rPr lang="ru-RU" b="1" dirty="0" smtClean="0">
              <a:latin typeface="Monotype Corsiva" pitchFamily="66" charset="0"/>
            </a:rPr>
            <a:t>специальность: </a:t>
          </a:r>
        </a:p>
        <a:p>
          <a:r>
            <a:rPr lang="ru-RU" b="1" dirty="0" smtClean="0">
              <a:latin typeface="Monotype Corsiva" pitchFamily="66" charset="0"/>
            </a:rPr>
            <a:t>учитель русского языка и литературы</a:t>
          </a:r>
          <a:endParaRPr lang="ru-RU" b="1" dirty="0">
            <a:latin typeface="Monotype Corsiva" pitchFamily="66" charset="0"/>
          </a:endParaRPr>
        </a:p>
      </dgm:t>
    </dgm:pt>
    <dgm:pt modelId="{E6A00886-3791-4694-B149-1D9ED33072D1}" type="parTrans" cxnId="{3A06B038-23C9-422D-AE05-200DE3A749D9}">
      <dgm:prSet/>
      <dgm:spPr/>
      <dgm:t>
        <a:bodyPr/>
        <a:lstStyle/>
        <a:p>
          <a:endParaRPr lang="ru-RU" dirty="0"/>
        </a:p>
      </dgm:t>
    </dgm:pt>
    <dgm:pt modelId="{6051FC03-BFFF-494D-A723-EA72CB618777}" type="sibTrans" cxnId="{3A06B038-23C9-422D-AE05-200DE3A749D9}">
      <dgm:prSet/>
      <dgm:spPr/>
      <dgm:t>
        <a:bodyPr/>
        <a:lstStyle/>
        <a:p>
          <a:endParaRPr lang="ru-RU"/>
        </a:p>
      </dgm:t>
    </dgm:pt>
    <dgm:pt modelId="{D577ABDF-1D60-4CA2-8D4F-4879D2C83C76}">
      <dgm:prSet phldrT="[Текст]" custT="1"/>
      <dgm:spPr/>
      <dgm:t>
        <a:bodyPr/>
        <a:lstStyle/>
        <a:p>
          <a:r>
            <a:rPr lang="ru-RU" sz="1800" dirty="0" smtClean="0">
              <a:latin typeface="Monotype Corsiva" pitchFamily="66" charset="0"/>
            </a:rPr>
            <a:t>ТГПИ </a:t>
          </a:r>
        </a:p>
        <a:p>
          <a:r>
            <a:rPr lang="ru-RU" sz="1800" dirty="0" smtClean="0">
              <a:latin typeface="Monotype Corsiva" pitchFamily="66" charset="0"/>
            </a:rPr>
            <a:t>факультет ИПК и ППРО «Английский язык»</a:t>
          </a:r>
        </a:p>
        <a:p>
          <a:r>
            <a:rPr lang="ru-RU" sz="1800" dirty="0" smtClean="0">
              <a:latin typeface="Monotype Corsiva" pitchFamily="66" charset="0"/>
            </a:rPr>
            <a:t>2009 г.</a:t>
          </a:r>
        </a:p>
      </dgm:t>
    </dgm:pt>
    <dgm:pt modelId="{0188E78F-F4B6-4683-8C1E-672DCB5DA31C}" type="parTrans" cxnId="{CD767D72-98D6-438A-A930-AE114348F75F}">
      <dgm:prSet/>
      <dgm:spPr/>
      <dgm:t>
        <a:bodyPr/>
        <a:lstStyle/>
        <a:p>
          <a:endParaRPr lang="ru-RU" dirty="0"/>
        </a:p>
      </dgm:t>
    </dgm:pt>
    <dgm:pt modelId="{C5EADDFC-FE6F-4F9E-AE30-0D81C96D0817}" type="sibTrans" cxnId="{CD767D72-98D6-438A-A930-AE114348F75F}">
      <dgm:prSet/>
      <dgm:spPr/>
      <dgm:t>
        <a:bodyPr/>
        <a:lstStyle/>
        <a:p>
          <a:endParaRPr lang="ru-RU"/>
        </a:p>
      </dgm:t>
    </dgm:pt>
    <dgm:pt modelId="{13869A0F-692C-4FFC-83B9-961D8E5AB6BA}">
      <dgm:prSet phldrT="[Текст]"/>
      <dgm:spPr/>
      <dgm:t>
        <a:bodyPr/>
        <a:lstStyle/>
        <a:p>
          <a:r>
            <a:rPr lang="ru-RU" b="1" dirty="0" smtClean="0">
              <a:latin typeface="Monotype Corsiva" pitchFamily="66" charset="0"/>
            </a:rPr>
            <a:t>специальность: </a:t>
          </a:r>
        </a:p>
        <a:p>
          <a:r>
            <a:rPr lang="ru-RU" b="1" dirty="0" smtClean="0">
              <a:latin typeface="Monotype Corsiva" pitchFamily="66" charset="0"/>
            </a:rPr>
            <a:t>учитель английского языка</a:t>
          </a:r>
          <a:endParaRPr lang="ru-RU" b="1" dirty="0">
            <a:latin typeface="Monotype Corsiva" pitchFamily="66" charset="0"/>
          </a:endParaRPr>
        </a:p>
      </dgm:t>
    </dgm:pt>
    <dgm:pt modelId="{F114D5EB-98C2-431A-81C8-8EA63703F81C}" type="parTrans" cxnId="{52B189CD-7E7F-40FB-92C4-36DC5178F5F2}">
      <dgm:prSet/>
      <dgm:spPr/>
      <dgm:t>
        <a:bodyPr/>
        <a:lstStyle/>
        <a:p>
          <a:endParaRPr lang="ru-RU" dirty="0"/>
        </a:p>
      </dgm:t>
    </dgm:pt>
    <dgm:pt modelId="{75F6C98F-4CE9-4ACA-AEC5-92A951D5246A}" type="sibTrans" cxnId="{52B189CD-7E7F-40FB-92C4-36DC5178F5F2}">
      <dgm:prSet/>
      <dgm:spPr/>
      <dgm:t>
        <a:bodyPr/>
        <a:lstStyle/>
        <a:p>
          <a:endParaRPr lang="ru-RU"/>
        </a:p>
      </dgm:t>
    </dgm:pt>
    <dgm:pt modelId="{C45BE812-4532-4BB3-9DF8-E2C303271664}" type="pres">
      <dgm:prSet presAssocID="{7DDBAE94-5D71-46DE-93C9-B6869556C4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A8B9E2-ECFE-4938-8C58-261B838E3334}" type="pres">
      <dgm:prSet presAssocID="{7298E33B-2FB7-4930-BEEE-7F2CE3A52042}" presName="hierRoot1" presStyleCnt="0"/>
      <dgm:spPr/>
    </dgm:pt>
    <dgm:pt modelId="{E88107F6-6EE4-4B40-84B6-BBB34EA09E53}" type="pres">
      <dgm:prSet presAssocID="{7298E33B-2FB7-4930-BEEE-7F2CE3A52042}" presName="composite" presStyleCnt="0"/>
      <dgm:spPr/>
    </dgm:pt>
    <dgm:pt modelId="{F1DE0DA5-9E58-47EB-9646-C1C2B87630F0}" type="pres">
      <dgm:prSet presAssocID="{7298E33B-2FB7-4930-BEEE-7F2CE3A52042}" presName="background" presStyleLbl="node0" presStyleIdx="0" presStyleCnt="1"/>
      <dgm:spPr/>
    </dgm:pt>
    <dgm:pt modelId="{8701ECBE-68DC-4DA3-BB77-B8A3ED948DC2}" type="pres">
      <dgm:prSet presAssocID="{7298E33B-2FB7-4930-BEEE-7F2CE3A52042}" presName="text" presStyleLbl="fgAcc0" presStyleIdx="0" presStyleCnt="1" custScaleX="1936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206232-1656-472A-A638-36ECF7D4EE71}" type="pres">
      <dgm:prSet presAssocID="{7298E33B-2FB7-4930-BEEE-7F2CE3A52042}" presName="hierChild2" presStyleCnt="0"/>
      <dgm:spPr/>
    </dgm:pt>
    <dgm:pt modelId="{A08988C7-2941-42A6-BB13-3DE0252913AF}" type="pres">
      <dgm:prSet presAssocID="{B0C1B9B5-A645-4814-92E2-253E6D3F17A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2A7EA39-3420-4269-8C20-BCC1D7026847}" type="pres">
      <dgm:prSet presAssocID="{E9A2F236-7646-4117-8B2C-B8652EF2462D}" presName="hierRoot2" presStyleCnt="0"/>
      <dgm:spPr/>
    </dgm:pt>
    <dgm:pt modelId="{9C42E8A4-64AA-494F-B629-D24950B1DD7E}" type="pres">
      <dgm:prSet presAssocID="{E9A2F236-7646-4117-8B2C-B8652EF2462D}" presName="composite2" presStyleCnt="0"/>
      <dgm:spPr/>
    </dgm:pt>
    <dgm:pt modelId="{4DF5F24C-2620-4425-89BF-CDA6E1D080B0}" type="pres">
      <dgm:prSet presAssocID="{E9A2F236-7646-4117-8B2C-B8652EF2462D}" presName="background2" presStyleLbl="node2" presStyleIdx="0" presStyleCnt="2"/>
      <dgm:spPr/>
    </dgm:pt>
    <dgm:pt modelId="{0400752C-1676-4263-A71A-BA24C2E8BB4F}" type="pres">
      <dgm:prSet presAssocID="{E9A2F236-7646-4117-8B2C-B8652EF2462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E5D002-A0CD-4F58-A2E5-D59A026575C1}" type="pres">
      <dgm:prSet presAssocID="{E9A2F236-7646-4117-8B2C-B8652EF2462D}" presName="hierChild3" presStyleCnt="0"/>
      <dgm:spPr/>
    </dgm:pt>
    <dgm:pt modelId="{2F45248F-AC92-4C99-A336-C0C251924F03}" type="pres">
      <dgm:prSet presAssocID="{E6A00886-3791-4694-B149-1D9ED33072D1}" presName="Name17" presStyleLbl="parChTrans1D3" presStyleIdx="0" presStyleCnt="2"/>
      <dgm:spPr/>
      <dgm:t>
        <a:bodyPr/>
        <a:lstStyle/>
        <a:p>
          <a:endParaRPr lang="ru-RU"/>
        </a:p>
      </dgm:t>
    </dgm:pt>
    <dgm:pt modelId="{1E48A08C-F5E2-4443-8C27-E31DF5255F38}" type="pres">
      <dgm:prSet presAssocID="{45D840E8-9E6B-4D11-8C5D-99D89221F3C0}" presName="hierRoot3" presStyleCnt="0"/>
      <dgm:spPr/>
    </dgm:pt>
    <dgm:pt modelId="{5B5EDBFB-4847-468D-89E6-562F056D8D15}" type="pres">
      <dgm:prSet presAssocID="{45D840E8-9E6B-4D11-8C5D-99D89221F3C0}" presName="composite3" presStyleCnt="0"/>
      <dgm:spPr/>
    </dgm:pt>
    <dgm:pt modelId="{700E4AF9-F8B4-4FE3-9B62-B43AAE5D98E8}" type="pres">
      <dgm:prSet presAssocID="{45D840E8-9E6B-4D11-8C5D-99D89221F3C0}" presName="background3" presStyleLbl="node3" presStyleIdx="0" presStyleCnt="2"/>
      <dgm:spPr/>
    </dgm:pt>
    <dgm:pt modelId="{2E7F27F2-16C3-436B-9B3A-B47B9C517CDA}" type="pres">
      <dgm:prSet presAssocID="{45D840E8-9E6B-4D11-8C5D-99D89221F3C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3F104B-82A5-4DC5-AD13-F2304158E86B}" type="pres">
      <dgm:prSet presAssocID="{45D840E8-9E6B-4D11-8C5D-99D89221F3C0}" presName="hierChild4" presStyleCnt="0"/>
      <dgm:spPr/>
    </dgm:pt>
    <dgm:pt modelId="{9C73D5B7-1683-4D24-A45D-9BD585A9D653}" type="pres">
      <dgm:prSet presAssocID="{0188E78F-F4B6-4683-8C1E-672DCB5DA31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E2206A8-97D7-4969-B589-8A4D80FBDC70}" type="pres">
      <dgm:prSet presAssocID="{D577ABDF-1D60-4CA2-8D4F-4879D2C83C76}" presName="hierRoot2" presStyleCnt="0"/>
      <dgm:spPr/>
    </dgm:pt>
    <dgm:pt modelId="{04CF147D-0027-46A9-97D4-3F8BCFE8A9CB}" type="pres">
      <dgm:prSet presAssocID="{D577ABDF-1D60-4CA2-8D4F-4879D2C83C76}" presName="composite2" presStyleCnt="0"/>
      <dgm:spPr/>
    </dgm:pt>
    <dgm:pt modelId="{6C926088-849E-44F9-8607-A0E63AC73CA1}" type="pres">
      <dgm:prSet presAssocID="{D577ABDF-1D60-4CA2-8D4F-4879D2C83C76}" presName="background2" presStyleLbl="node2" presStyleIdx="1" presStyleCnt="2"/>
      <dgm:spPr/>
    </dgm:pt>
    <dgm:pt modelId="{0472E25C-20B3-4968-9773-D18EDAC60186}" type="pres">
      <dgm:prSet presAssocID="{D577ABDF-1D60-4CA2-8D4F-4879D2C83C7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2F7C1A-C9C1-467C-8F9C-911B73478F77}" type="pres">
      <dgm:prSet presAssocID="{D577ABDF-1D60-4CA2-8D4F-4879D2C83C76}" presName="hierChild3" presStyleCnt="0"/>
      <dgm:spPr/>
    </dgm:pt>
    <dgm:pt modelId="{4C69C105-01F5-42CF-A5FE-D1FD38D9BDC1}" type="pres">
      <dgm:prSet presAssocID="{F114D5EB-98C2-431A-81C8-8EA63703F81C}" presName="Name17" presStyleLbl="parChTrans1D3" presStyleIdx="1" presStyleCnt="2"/>
      <dgm:spPr/>
      <dgm:t>
        <a:bodyPr/>
        <a:lstStyle/>
        <a:p>
          <a:endParaRPr lang="ru-RU"/>
        </a:p>
      </dgm:t>
    </dgm:pt>
    <dgm:pt modelId="{A8C6C08F-7850-4F1E-8A5C-10E86FF0FA8D}" type="pres">
      <dgm:prSet presAssocID="{13869A0F-692C-4FFC-83B9-961D8E5AB6BA}" presName="hierRoot3" presStyleCnt="0"/>
      <dgm:spPr/>
    </dgm:pt>
    <dgm:pt modelId="{F32D2769-B711-4E97-9559-B15D08F8751A}" type="pres">
      <dgm:prSet presAssocID="{13869A0F-692C-4FFC-83B9-961D8E5AB6BA}" presName="composite3" presStyleCnt="0"/>
      <dgm:spPr/>
    </dgm:pt>
    <dgm:pt modelId="{B6D33673-BA06-4516-B239-39CFE8BBE748}" type="pres">
      <dgm:prSet presAssocID="{13869A0F-692C-4FFC-83B9-961D8E5AB6BA}" presName="background3" presStyleLbl="node3" presStyleIdx="1" presStyleCnt="2"/>
      <dgm:spPr/>
    </dgm:pt>
    <dgm:pt modelId="{EDC88A90-1BC9-4AC0-9905-18E391BA1AB4}" type="pres">
      <dgm:prSet presAssocID="{13869A0F-692C-4FFC-83B9-961D8E5AB6BA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544635-D7EC-499F-ACF8-E744D6AAE744}" type="pres">
      <dgm:prSet presAssocID="{13869A0F-692C-4FFC-83B9-961D8E5AB6BA}" presName="hierChild4" presStyleCnt="0"/>
      <dgm:spPr/>
    </dgm:pt>
  </dgm:ptLst>
  <dgm:cxnLst>
    <dgm:cxn modelId="{3A06B038-23C9-422D-AE05-200DE3A749D9}" srcId="{E9A2F236-7646-4117-8B2C-B8652EF2462D}" destId="{45D840E8-9E6B-4D11-8C5D-99D89221F3C0}" srcOrd="0" destOrd="0" parTransId="{E6A00886-3791-4694-B149-1D9ED33072D1}" sibTransId="{6051FC03-BFFF-494D-A723-EA72CB618777}"/>
    <dgm:cxn modelId="{52B189CD-7E7F-40FB-92C4-36DC5178F5F2}" srcId="{D577ABDF-1D60-4CA2-8D4F-4879D2C83C76}" destId="{13869A0F-692C-4FFC-83B9-961D8E5AB6BA}" srcOrd="0" destOrd="0" parTransId="{F114D5EB-98C2-431A-81C8-8EA63703F81C}" sibTransId="{75F6C98F-4CE9-4ACA-AEC5-92A951D5246A}"/>
    <dgm:cxn modelId="{13F14F38-5CE3-4DC2-9F8D-58763F8EA585}" type="presOf" srcId="{D577ABDF-1D60-4CA2-8D4F-4879D2C83C76}" destId="{0472E25C-20B3-4968-9773-D18EDAC60186}" srcOrd="0" destOrd="0" presId="urn:microsoft.com/office/officeart/2005/8/layout/hierarchy1"/>
    <dgm:cxn modelId="{773748E3-A8D7-4E79-B206-4A8E942C33AC}" type="presOf" srcId="{0188E78F-F4B6-4683-8C1E-672DCB5DA31C}" destId="{9C73D5B7-1683-4D24-A45D-9BD585A9D653}" srcOrd="0" destOrd="0" presId="urn:microsoft.com/office/officeart/2005/8/layout/hierarchy1"/>
    <dgm:cxn modelId="{0D3ADC02-38E4-4162-ABF6-6543A7508722}" srcId="{7DDBAE94-5D71-46DE-93C9-B6869556C476}" destId="{7298E33B-2FB7-4930-BEEE-7F2CE3A52042}" srcOrd="0" destOrd="0" parTransId="{D0A42055-53BF-4FD1-A6A2-2F5D3B6964DD}" sibTransId="{80C4605D-7E4E-4A20-BACD-A3297D063E5F}"/>
    <dgm:cxn modelId="{3EE35412-46B6-4FE9-9A81-A5803C06900C}" type="presOf" srcId="{13869A0F-692C-4FFC-83B9-961D8E5AB6BA}" destId="{EDC88A90-1BC9-4AC0-9905-18E391BA1AB4}" srcOrd="0" destOrd="0" presId="urn:microsoft.com/office/officeart/2005/8/layout/hierarchy1"/>
    <dgm:cxn modelId="{60949332-C7BF-4640-9EAA-FF2A33CD412F}" srcId="{7298E33B-2FB7-4930-BEEE-7F2CE3A52042}" destId="{E9A2F236-7646-4117-8B2C-B8652EF2462D}" srcOrd="0" destOrd="0" parTransId="{B0C1B9B5-A645-4814-92E2-253E6D3F17AB}" sibTransId="{2F046FB7-EC3D-437D-B73E-05A201A5DB34}"/>
    <dgm:cxn modelId="{ABD2E8A9-3823-4608-9BA2-E81013D29268}" type="presOf" srcId="{45D840E8-9E6B-4D11-8C5D-99D89221F3C0}" destId="{2E7F27F2-16C3-436B-9B3A-B47B9C517CDA}" srcOrd="0" destOrd="0" presId="urn:microsoft.com/office/officeart/2005/8/layout/hierarchy1"/>
    <dgm:cxn modelId="{80DD3023-00E1-4A10-A670-7470766ED49C}" type="presOf" srcId="{E9A2F236-7646-4117-8B2C-B8652EF2462D}" destId="{0400752C-1676-4263-A71A-BA24C2E8BB4F}" srcOrd="0" destOrd="0" presId="urn:microsoft.com/office/officeart/2005/8/layout/hierarchy1"/>
    <dgm:cxn modelId="{0F0410AB-FED4-4C57-8E16-BD71EA95495F}" type="presOf" srcId="{F114D5EB-98C2-431A-81C8-8EA63703F81C}" destId="{4C69C105-01F5-42CF-A5FE-D1FD38D9BDC1}" srcOrd="0" destOrd="0" presId="urn:microsoft.com/office/officeart/2005/8/layout/hierarchy1"/>
    <dgm:cxn modelId="{ADEBEB97-1325-4BE9-AA14-E1CABDBF7AE6}" type="presOf" srcId="{B0C1B9B5-A645-4814-92E2-253E6D3F17AB}" destId="{A08988C7-2941-42A6-BB13-3DE0252913AF}" srcOrd="0" destOrd="0" presId="urn:microsoft.com/office/officeart/2005/8/layout/hierarchy1"/>
    <dgm:cxn modelId="{F8BB9853-7CA6-4B79-BBB9-F255CC97AAB8}" type="presOf" srcId="{E6A00886-3791-4694-B149-1D9ED33072D1}" destId="{2F45248F-AC92-4C99-A336-C0C251924F03}" srcOrd="0" destOrd="0" presId="urn:microsoft.com/office/officeart/2005/8/layout/hierarchy1"/>
    <dgm:cxn modelId="{CD767D72-98D6-438A-A930-AE114348F75F}" srcId="{7298E33B-2FB7-4930-BEEE-7F2CE3A52042}" destId="{D577ABDF-1D60-4CA2-8D4F-4879D2C83C76}" srcOrd="1" destOrd="0" parTransId="{0188E78F-F4B6-4683-8C1E-672DCB5DA31C}" sibTransId="{C5EADDFC-FE6F-4F9E-AE30-0D81C96D0817}"/>
    <dgm:cxn modelId="{2EB27279-C3AA-4D70-8F98-81F9CEB6A3B7}" type="presOf" srcId="{7298E33B-2FB7-4930-BEEE-7F2CE3A52042}" destId="{8701ECBE-68DC-4DA3-BB77-B8A3ED948DC2}" srcOrd="0" destOrd="0" presId="urn:microsoft.com/office/officeart/2005/8/layout/hierarchy1"/>
    <dgm:cxn modelId="{E121FED1-2F5C-4FF9-BFFB-A7D83C82EACD}" type="presOf" srcId="{7DDBAE94-5D71-46DE-93C9-B6869556C476}" destId="{C45BE812-4532-4BB3-9DF8-E2C303271664}" srcOrd="0" destOrd="0" presId="urn:microsoft.com/office/officeart/2005/8/layout/hierarchy1"/>
    <dgm:cxn modelId="{E8DFD99F-A39D-44B0-A435-FD4078647CB6}" type="presParOf" srcId="{C45BE812-4532-4BB3-9DF8-E2C303271664}" destId="{CAA8B9E2-ECFE-4938-8C58-261B838E3334}" srcOrd="0" destOrd="0" presId="urn:microsoft.com/office/officeart/2005/8/layout/hierarchy1"/>
    <dgm:cxn modelId="{9144C27A-2FF9-4A4D-976C-BC68DF20F988}" type="presParOf" srcId="{CAA8B9E2-ECFE-4938-8C58-261B838E3334}" destId="{E88107F6-6EE4-4B40-84B6-BBB34EA09E53}" srcOrd="0" destOrd="0" presId="urn:microsoft.com/office/officeart/2005/8/layout/hierarchy1"/>
    <dgm:cxn modelId="{EA9FF54B-7CEE-41BA-B838-0F849804806E}" type="presParOf" srcId="{E88107F6-6EE4-4B40-84B6-BBB34EA09E53}" destId="{F1DE0DA5-9E58-47EB-9646-C1C2B87630F0}" srcOrd="0" destOrd="0" presId="urn:microsoft.com/office/officeart/2005/8/layout/hierarchy1"/>
    <dgm:cxn modelId="{D686B9B0-B37F-46FC-95A4-16A02894FB84}" type="presParOf" srcId="{E88107F6-6EE4-4B40-84B6-BBB34EA09E53}" destId="{8701ECBE-68DC-4DA3-BB77-B8A3ED948DC2}" srcOrd="1" destOrd="0" presId="urn:microsoft.com/office/officeart/2005/8/layout/hierarchy1"/>
    <dgm:cxn modelId="{3FAEB7E6-E6B0-4F17-92DF-B6C452E4172D}" type="presParOf" srcId="{CAA8B9E2-ECFE-4938-8C58-261B838E3334}" destId="{73206232-1656-472A-A638-36ECF7D4EE71}" srcOrd="1" destOrd="0" presId="urn:microsoft.com/office/officeart/2005/8/layout/hierarchy1"/>
    <dgm:cxn modelId="{D0AAF6F6-D8EA-4BE5-840A-3CEDC715BA8B}" type="presParOf" srcId="{73206232-1656-472A-A638-36ECF7D4EE71}" destId="{A08988C7-2941-42A6-BB13-3DE0252913AF}" srcOrd="0" destOrd="0" presId="urn:microsoft.com/office/officeart/2005/8/layout/hierarchy1"/>
    <dgm:cxn modelId="{8D3B9D4D-3094-4328-A367-065719F592B2}" type="presParOf" srcId="{73206232-1656-472A-A638-36ECF7D4EE71}" destId="{C2A7EA39-3420-4269-8C20-BCC1D7026847}" srcOrd="1" destOrd="0" presId="urn:microsoft.com/office/officeart/2005/8/layout/hierarchy1"/>
    <dgm:cxn modelId="{A920390F-DFBC-47D1-9E81-28CDC5B9B302}" type="presParOf" srcId="{C2A7EA39-3420-4269-8C20-BCC1D7026847}" destId="{9C42E8A4-64AA-494F-B629-D24950B1DD7E}" srcOrd="0" destOrd="0" presId="urn:microsoft.com/office/officeart/2005/8/layout/hierarchy1"/>
    <dgm:cxn modelId="{31D68058-7946-49E4-B4D2-F9EE709DF58F}" type="presParOf" srcId="{9C42E8A4-64AA-494F-B629-D24950B1DD7E}" destId="{4DF5F24C-2620-4425-89BF-CDA6E1D080B0}" srcOrd="0" destOrd="0" presId="urn:microsoft.com/office/officeart/2005/8/layout/hierarchy1"/>
    <dgm:cxn modelId="{4DF5517A-9960-4A91-8AF2-A5A821612D73}" type="presParOf" srcId="{9C42E8A4-64AA-494F-B629-D24950B1DD7E}" destId="{0400752C-1676-4263-A71A-BA24C2E8BB4F}" srcOrd="1" destOrd="0" presId="urn:microsoft.com/office/officeart/2005/8/layout/hierarchy1"/>
    <dgm:cxn modelId="{162A48AA-A1F6-41E9-BA4C-27EACA4A2B40}" type="presParOf" srcId="{C2A7EA39-3420-4269-8C20-BCC1D7026847}" destId="{0FE5D002-A0CD-4F58-A2E5-D59A026575C1}" srcOrd="1" destOrd="0" presId="urn:microsoft.com/office/officeart/2005/8/layout/hierarchy1"/>
    <dgm:cxn modelId="{46A1409D-2168-4FCD-8E04-9B09AEAC07FE}" type="presParOf" srcId="{0FE5D002-A0CD-4F58-A2E5-D59A026575C1}" destId="{2F45248F-AC92-4C99-A336-C0C251924F03}" srcOrd="0" destOrd="0" presId="urn:microsoft.com/office/officeart/2005/8/layout/hierarchy1"/>
    <dgm:cxn modelId="{0FA84AC4-A676-459B-B1FD-F5452832D7A8}" type="presParOf" srcId="{0FE5D002-A0CD-4F58-A2E5-D59A026575C1}" destId="{1E48A08C-F5E2-4443-8C27-E31DF5255F38}" srcOrd="1" destOrd="0" presId="urn:microsoft.com/office/officeart/2005/8/layout/hierarchy1"/>
    <dgm:cxn modelId="{A9EEE1FB-5380-4FAB-B610-DA8F5E1265D1}" type="presParOf" srcId="{1E48A08C-F5E2-4443-8C27-E31DF5255F38}" destId="{5B5EDBFB-4847-468D-89E6-562F056D8D15}" srcOrd="0" destOrd="0" presId="urn:microsoft.com/office/officeart/2005/8/layout/hierarchy1"/>
    <dgm:cxn modelId="{A32BB59F-A1A4-44C5-A1BE-85FF1599B9E0}" type="presParOf" srcId="{5B5EDBFB-4847-468D-89E6-562F056D8D15}" destId="{700E4AF9-F8B4-4FE3-9B62-B43AAE5D98E8}" srcOrd="0" destOrd="0" presId="urn:microsoft.com/office/officeart/2005/8/layout/hierarchy1"/>
    <dgm:cxn modelId="{94AA6F48-AAD9-4298-897F-1D4060F2B9D8}" type="presParOf" srcId="{5B5EDBFB-4847-468D-89E6-562F056D8D15}" destId="{2E7F27F2-16C3-436B-9B3A-B47B9C517CDA}" srcOrd="1" destOrd="0" presId="urn:microsoft.com/office/officeart/2005/8/layout/hierarchy1"/>
    <dgm:cxn modelId="{F2AB8CCD-65A7-41BD-9A0F-46A07FD6236C}" type="presParOf" srcId="{1E48A08C-F5E2-4443-8C27-E31DF5255F38}" destId="{653F104B-82A5-4DC5-AD13-F2304158E86B}" srcOrd="1" destOrd="0" presId="urn:microsoft.com/office/officeart/2005/8/layout/hierarchy1"/>
    <dgm:cxn modelId="{599E986D-42AA-47BD-BAC7-1BBF62674721}" type="presParOf" srcId="{73206232-1656-472A-A638-36ECF7D4EE71}" destId="{9C73D5B7-1683-4D24-A45D-9BD585A9D653}" srcOrd="2" destOrd="0" presId="urn:microsoft.com/office/officeart/2005/8/layout/hierarchy1"/>
    <dgm:cxn modelId="{E973AC4E-402B-4F50-8229-19A015AEAF6E}" type="presParOf" srcId="{73206232-1656-472A-A638-36ECF7D4EE71}" destId="{6E2206A8-97D7-4969-B589-8A4D80FBDC70}" srcOrd="3" destOrd="0" presId="urn:microsoft.com/office/officeart/2005/8/layout/hierarchy1"/>
    <dgm:cxn modelId="{A04813FC-63D2-4FEA-A791-E98A318D9FB9}" type="presParOf" srcId="{6E2206A8-97D7-4969-B589-8A4D80FBDC70}" destId="{04CF147D-0027-46A9-97D4-3F8BCFE8A9CB}" srcOrd="0" destOrd="0" presId="urn:microsoft.com/office/officeart/2005/8/layout/hierarchy1"/>
    <dgm:cxn modelId="{B60A960B-0AB6-4034-B96D-F9C6C2BD07BF}" type="presParOf" srcId="{04CF147D-0027-46A9-97D4-3F8BCFE8A9CB}" destId="{6C926088-849E-44F9-8607-A0E63AC73CA1}" srcOrd="0" destOrd="0" presId="urn:microsoft.com/office/officeart/2005/8/layout/hierarchy1"/>
    <dgm:cxn modelId="{8C2F640D-D14E-473F-A595-0D4C53CB51E9}" type="presParOf" srcId="{04CF147D-0027-46A9-97D4-3F8BCFE8A9CB}" destId="{0472E25C-20B3-4968-9773-D18EDAC60186}" srcOrd="1" destOrd="0" presId="urn:microsoft.com/office/officeart/2005/8/layout/hierarchy1"/>
    <dgm:cxn modelId="{A176AF35-86D5-411D-B4EB-1916380E0705}" type="presParOf" srcId="{6E2206A8-97D7-4969-B589-8A4D80FBDC70}" destId="{3A2F7C1A-C9C1-467C-8F9C-911B73478F77}" srcOrd="1" destOrd="0" presId="urn:microsoft.com/office/officeart/2005/8/layout/hierarchy1"/>
    <dgm:cxn modelId="{F7BD259F-32ED-42F3-90D7-8AA60900AC61}" type="presParOf" srcId="{3A2F7C1A-C9C1-467C-8F9C-911B73478F77}" destId="{4C69C105-01F5-42CF-A5FE-D1FD38D9BDC1}" srcOrd="0" destOrd="0" presId="urn:microsoft.com/office/officeart/2005/8/layout/hierarchy1"/>
    <dgm:cxn modelId="{99B1649D-D82F-4300-BE6A-EEB45466CAD5}" type="presParOf" srcId="{3A2F7C1A-C9C1-467C-8F9C-911B73478F77}" destId="{A8C6C08F-7850-4F1E-8A5C-10E86FF0FA8D}" srcOrd="1" destOrd="0" presId="urn:microsoft.com/office/officeart/2005/8/layout/hierarchy1"/>
    <dgm:cxn modelId="{20123E97-85D1-40CC-8743-6730DC3D8D2E}" type="presParOf" srcId="{A8C6C08F-7850-4F1E-8A5C-10E86FF0FA8D}" destId="{F32D2769-B711-4E97-9559-B15D08F8751A}" srcOrd="0" destOrd="0" presId="urn:microsoft.com/office/officeart/2005/8/layout/hierarchy1"/>
    <dgm:cxn modelId="{23C0AA13-775A-4687-A5BB-260B6CC44B4D}" type="presParOf" srcId="{F32D2769-B711-4E97-9559-B15D08F8751A}" destId="{B6D33673-BA06-4516-B239-39CFE8BBE748}" srcOrd="0" destOrd="0" presId="urn:microsoft.com/office/officeart/2005/8/layout/hierarchy1"/>
    <dgm:cxn modelId="{3614E0F0-F1FD-4B01-B906-F093E74E665E}" type="presParOf" srcId="{F32D2769-B711-4E97-9559-B15D08F8751A}" destId="{EDC88A90-1BC9-4AC0-9905-18E391BA1AB4}" srcOrd="1" destOrd="0" presId="urn:microsoft.com/office/officeart/2005/8/layout/hierarchy1"/>
    <dgm:cxn modelId="{ED2748E1-85B9-480B-BBA3-172ACC8DA1EC}" type="presParOf" srcId="{A8C6C08F-7850-4F1E-8A5C-10E86FF0FA8D}" destId="{75544635-D7EC-499F-ACF8-E744D6AAE744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71DEBF-5076-49C8-992B-4C9A0292FB5C}" type="doc">
      <dgm:prSet loTypeId="urn:microsoft.com/office/officeart/2005/8/layout/chevron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3DDB456-53FD-4C5C-9752-17D8EB356408}">
      <dgm:prSet custT="1"/>
      <dgm:spPr/>
      <dgm:t>
        <a:bodyPr/>
        <a:lstStyle/>
        <a:p>
          <a:pPr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77942162-1D0D-4DE8-9074-A9B80A59C83A}" type="parTrans" cxnId="{00D4B59E-7E71-402F-929E-528B2CEA10DA}">
      <dgm:prSet/>
      <dgm:spPr/>
      <dgm:t>
        <a:bodyPr/>
        <a:lstStyle/>
        <a:p>
          <a:endParaRPr lang="ru-RU"/>
        </a:p>
      </dgm:t>
    </dgm:pt>
    <dgm:pt modelId="{5FA51082-BF72-479B-B136-6AA965417932}" type="sibTrans" cxnId="{00D4B59E-7E71-402F-929E-528B2CEA10DA}">
      <dgm:prSet/>
      <dgm:spPr/>
      <dgm:t>
        <a:bodyPr/>
        <a:lstStyle/>
        <a:p>
          <a:endParaRPr lang="ru-RU"/>
        </a:p>
      </dgm:t>
    </dgm:pt>
    <dgm:pt modelId="{6149C2EA-A6B9-4096-B866-53FEDB297179}">
      <dgm:prSet custT="1"/>
      <dgm:spPr/>
      <dgm:t>
        <a:bodyPr/>
        <a:lstStyle/>
        <a:p>
          <a:pPr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C45FFE38-D3C2-427D-92CD-DEF6621006BF}" type="parTrans" cxnId="{9981F237-6B65-45E8-908A-179E848EF675}">
      <dgm:prSet/>
      <dgm:spPr/>
      <dgm:t>
        <a:bodyPr/>
        <a:lstStyle/>
        <a:p>
          <a:endParaRPr lang="ru-RU"/>
        </a:p>
      </dgm:t>
    </dgm:pt>
    <dgm:pt modelId="{D43F83AF-4C6A-4AFD-84DE-04DE685DE207}" type="sibTrans" cxnId="{9981F237-6B65-45E8-908A-179E848EF675}">
      <dgm:prSet/>
      <dgm:spPr/>
      <dgm:t>
        <a:bodyPr/>
        <a:lstStyle/>
        <a:p>
          <a:endParaRPr lang="ru-RU"/>
        </a:p>
      </dgm:t>
    </dgm:pt>
    <dgm:pt modelId="{EA79D523-5C16-47A1-AFCF-ACFC85CA901A}">
      <dgm:prSet custT="1"/>
      <dgm:spPr/>
      <dgm:t>
        <a:bodyPr/>
        <a:lstStyle/>
        <a:p>
          <a:pPr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916054D2-3E45-40DA-BDAF-CBC73E362418}" type="parTrans" cxnId="{CEC7FCDB-1BA4-4A42-8711-F7955B28EC58}">
      <dgm:prSet/>
      <dgm:spPr/>
      <dgm:t>
        <a:bodyPr/>
        <a:lstStyle/>
        <a:p>
          <a:endParaRPr lang="ru-RU"/>
        </a:p>
      </dgm:t>
    </dgm:pt>
    <dgm:pt modelId="{C9866EF6-9DB2-4B06-A30C-04A4920270D0}" type="sibTrans" cxnId="{CEC7FCDB-1BA4-4A42-8711-F7955B28EC58}">
      <dgm:prSet/>
      <dgm:spPr/>
      <dgm:t>
        <a:bodyPr/>
        <a:lstStyle/>
        <a:p>
          <a:endParaRPr lang="ru-RU"/>
        </a:p>
      </dgm:t>
    </dgm:pt>
    <dgm:pt modelId="{EE48A1B6-9D90-47AA-9C80-2184047C5672}">
      <dgm:prSet/>
      <dgm:spPr/>
      <dgm:t>
        <a:bodyPr/>
        <a:lstStyle/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F1B8475-8601-4921-B174-C170181A3294}" type="parTrans" cxnId="{D7D0174A-35D8-4F11-BAA5-E7579DFACB1F}">
      <dgm:prSet/>
      <dgm:spPr/>
      <dgm:t>
        <a:bodyPr/>
        <a:lstStyle/>
        <a:p>
          <a:endParaRPr lang="ru-RU"/>
        </a:p>
      </dgm:t>
    </dgm:pt>
    <dgm:pt modelId="{3A8B1262-EE40-4A63-9B11-F1937D2E06FE}" type="sibTrans" cxnId="{D7D0174A-35D8-4F11-BAA5-E7579DFACB1F}">
      <dgm:prSet/>
      <dgm:spPr/>
      <dgm:t>
        <a:bodyPr/>
        <a:lstStyle/>
        <a:p>
          <a:endParaRPr lang="ru-RU"/>
        </a:p>
      </dgm:t>
    </dgm:pt>
    <dgm:pt modelId="{389DB652-282D-4780-A843-596A0558C888}">
      <dgm:prSet/>
      <dgm:spPr/>
      <dgm:t>
        <a:bodyPr/>
        <a:lstStyle/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82D384A-870F-4394-9BF7-2F17806DA31C}" type="parTrans" cxnId="{64726A0B-AB2C-4634-9894-488B0D779E24}">
      <dgm:prSet/>
      <dgm:spPr/>
      <dgm:t>
        <a:bodyPr/>
        <a:lstStyle/>
        <a:p>
          <a:endParaRPr lang="ru-RU"/>
        </a:p>
      </dgm:t>
    </dgm:pt>
    <dgm:pt modelId="{D35B8202-AEC9-4739-8A45-45A6FB396C1D}" type="sibTrans" cxnId="{64726A0B-AB2C-4634-9894-488B0D779E24}">
      <dgm:prSet/>
      <dgm:spPr/>
      <dgm:t>
        <a:bodyPr/>
        <a:lstStyle/>
        <a:p>
          <a:endParaRPr lang="ru-RU"/>
        </a:p>
      </dgm:t>
    </dgm:pt>
    <dgm:pt modelId="{B888621E-E551-4C69-B930-1A2344D871FF}">
      <dgm:prSet phldrT="[Текст]" custT="1"/>
      <dgm:spPr/>
      <dgm:t>
        <a:bodyPr/>
        <a:lstStyle/>
        <a:p>
          <a:pPr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21D85FF7-5CCE-42C6-B6E3-F4EF6D6BB65E}" type="sibTrans" cxnId="{4B9A8CAE-A45E-4191-B154-7AB0032E20E9}">
      <dgm:prSet/>
      <dgm:spPr/>
      <dgm:t>
        <a:bodyPr/>
        <a:lstStyle/>
        <a:p>
          <a:endParaRPr lang="ru-RU"/>
        </a:p>
      </dgm:t>
    </dgm:pt>
    <dgm:pt modelId="{EC1450F5-074A-4D43-9E75-836ED3E02B47}" type="parTrans" cxnId="{4B9A8CAE-A45E-4191-B154-7AB0032E20E9}">
      <dgm:prSet/>
      <dgm:spPr/>
      <dgm:t>
        <a:bodyPr/>
        <a:lstStyle/>
        <a:p>
          <a:endParaRPr lang="ru-RU"/>
        </a:p>
      </dgm:t>
    </dgm:pt>
    <dgm:pt modelId="{6EF53668-B4C6-4D03-AF9A-55895CECD827}">
      <dgm:prSet phldrT="[Текст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mtClean="0">
              <a:latin typeface="Monotype Corsiva" pitchFamily="66" charset="0"/>
            </a:rPr>
            <a:t>положительный эмоциональный настрой;</a:t>
          </a:r>
          <a:endParaRPr lang="ru-RU"/>
        </a:p>
      </dgm:t>
    </dgm:pt>
    <dgm:pt modelId="{8D75270A-B262-4947-9981-4AB9BE96D5EF}" type="parTrans" cxnId="{C624AC3C-6801-46E1-AEF0-9357217F84D4}">
      <dgm:prSet/>
      <dgm:spPr/>
      <dgm:t>
        <a:bodyPr/>
        <a:lstStyle/>
        <a:p>
          <a:endParaRPr lang="ru-RU"/>
        </a:p>
      </dgm:t>
    </dgm:pt>
    <dgm:pt modelId="{F55964BA-11FC-437B-9E7B-9D92103E0945}" type="sibTrans" cxnId="{C624AC3C-6801-46E1-AEF0-9357217F84D4}">
      <dgm:prSet/>
      <dgm:spPr/>
      <dgm:t>
        <a:bodyPr/>
        <a:lstStyle/>
        <a:p>
          <a:endParaRPr lang="ru-RU"/>
        </a:p>
      </dgm:t>
    </dgm:pt>
    <dgm:pt modelId="{A5A5AD66-D564-4D2E-8819-979141996EEA}">
      <dgm:prSet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dirty="0" smtClean="0">
              <a:latin typeface="Monotype Corsiva" pitchFamily="66" charset="0"/>
            </a:rPr>
            <a:t>использование игровой формы уроков;</a:t>
          </a:r>
          <a:endParaRPr lang="ru-RU" dirty="0"/>
        </a:p>
      </dgm:t>
    </dgm:pt>
    <dgm:pt modelId="{83FEE31A-E06E-4294-B452-6837B74FB902}" type="parTrans" cxnId="{1ADC1F8D-B0A4-4B50-BD46-B325452D11F8}">
      <dgm:prSet/>
      <dgm:spPr/>
      <dgm:t>
        <a:bodyPr/>
        <a:lstStyle/>
        <a:p>
          <a:endParaRPr lang="ru-RU"/>
        </a:p>
      </dgm:t>
    </dgm:pt>
    <dgm:pt modelId="{4AA84D3A-8DA7-49D8-8324-EE1F56CA6DB8}" type="sibTrans" cxnId="{1ADC1F8D-B0A4-4B50-BD46-B325452D11F8}">
      <dgm:prSet/>
      <dgm:spPr/>
      <dgm:t>
        <a:bodyPr/>
        <a:lstStyle/>
        <a:p>
          <a:endParaRPr lang="ru-RU"/>
        </a:p>
      </dgm:t>
    </dgm:pt>
    <dgm:pt modelId="{B9225803-E437-480A-BA95-8905F1184A98}">
      <dgm:prSet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mtClean="0">
              <a:latin typeface="Monotype Corsiva" pitchFamily="66" charset="0"/>
            </a:rPr>
            <a:t>использование ярких наглядно-иллюстративных образов и декораций на заданную тематику;</a:t>
          </a:r>
          <a:endParaRPr lang="ru-RU"/>
        </a:p>
      </dgm:t>
    </dgm:pt>
    <dgm:pt modelId="{2B48356B-A317-44DA-A07F-75C8052C7B05}" type="parTrans" cxnId="{EC4CDA24-6B21-4865-9610-350886CBD2CA}">
      <dgm:prSet/>
      <dgm:spPr/>
      <dgm:t>
        <a:bodyPr/>
        <a:lstStyle/>
        <a:p>
          <a:endParaRPr lang="ru-RU"/>
        </a:p>
      </dgm:t>
    </dgm:pt>
    <dgm:pt modelId="{37F3DE6B-FF29-4D86-8093-BD115C899137}" type="sibTrans" cxnId="{EC4CDA24-6B21-4865-9610-350886CBD2CA}">
      <dgm:prSet/>
      <dgm:spPr/>
      <dgm:t>
        <a:bodyPr/>
        <a:lstStyle/>
        <a:p>
          <a:endParaRPr lang="ru-RU"/>
        </a:p>
      </dgm:t>
    </dgm:pt>
    <dgm:pt modelId="{AA7BFF69-4B03-4BDD-9911-EA014E142F27}">
      <dgm:prSet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mtClean="0">
              <a:latin typeface="Monotype Corsiva" pitchFamily="66" charset="0"/>
            </a:rPr>
            <a:t>использование здоровьесберегающих технологий;</a:t>
          </a:r>
          <a:endParaRPr lang="ru-RU"/>
        </a:p>
      </dgm:t>
    </dgm:pt>
    <dgm:pt modelId="{CAF6DF81-F9EF-4700-A63D-39376F321086}" type="parTrans" cxnId="{618FE928-59F7-4BD8-98AE-BF56BD7B3EBF}">
      <dgm:prSet/>
      <dgm:spPr/>
      <dgm:t>
        <a:bodyPr/>
        <a:lstStyle/>
        <a:p>
          <a:endParaRPr lang="ru-RU"/>
        </a:p>
      </dgm:t>
    </dgm:pt>
    <dgm:pt modelId="{9218B075-DF2A-4762-B72E-D17898CE931C}" type="sibTrans" cxnId="{618FE928-59F7-4BD8-98AE-BF56BD7B3EBF}">
      <dgm:prSet/>
      <dgm:spPr/>
      <dgm:t>
        <a:bodyPr/>
        <a:lstStyle/>
        <a:p>
          <a:endParaRPr lang="ru-RU"/>
        </a:p>
      </dgm:t>
    </dgm:pt>
    <dgm:pt modelId="{EA31A3B7-199E-4E06-B870-8889EA156791}">
      <dgm:prSet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mtClean="0">
              <a:latin typeface="Monotype Corsiva" pitchFamily="66" charset="0"/>
            </a:rPr>
            <a:t>личностно-ориентированный подход в обучении;</a:t>
          </a:r>
          <a:endParaRPr lang="ru-RU"/>
        </a:p>
      </dgm:t>
    </dgm:pt>
    <dgm:pt modelId="{B237FCAC-B703-431C-A26C-9C3583B77634}" type="parTrans" cxnId="{814F9DA5-11C0-4143-8795-3EA07238CAB7}">
      <dgm:prSet/>
      <dgm:spPr/>
      <dgm:t>
        <a:bodyPr/>
        <a:lstStyle/>
        <a:p>
          <a:endParaRPr lang="ru-RU"/>
        </a:p>
      </dgm:t>
    </dgm:pt>
    <dgm:pt modelId="{9C5E696C-01A9-4C28-B918-F9AEC0372E26}" type="sibTrans" cxnId="{814F9DA5-11C0-4143-8795-3EA07238CAB7}">
      <dgm:prSet/>
      <dgm:spPr/>
      <dgm:t>
        <a:bodyPr/>
        <a:lstStyle/>
        <a:p>
          <a:endParaRPr lang="ru-RU"/>
        </a:p>
      </dgm:t>
    </dgm:pt>
    <dgm:pt modelId="{E1B9B1AC-4376-4FAC-AC80-17D57ECFF1AC}">
      <dgm:prSet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mtClean="0">
              <a:latin typeface="Monotype Corsiva" pitchFamily="66" charset="0"/>
            </a:rPr>
            <a:t>использование компьютерных технологий (презентаций, интерактивной доски, документ - камеры). </a:t>
          </a:r>
          <a:endParaRPr lang="ru-RU"/>
        </a:p>
      </dgm:t>
    </dgm:pt>
    <dgm:pt modelId="{E78AF48E-9ACF-42E6-83F8-EA3B1647E9DD}" type="parTrans" cxnId="{7D4D43CF-924D-458D-B920-85FD43753A16}">
      <dgm:prSet/>
      <dgm:spPr/>
      <dgm:t>
        <a:bodyPr/>
        <a:lstStyle/>
        <a:p>
          <a:endParaRPr lang="ru-RU"/>
        </a:p>
      </dgm:t>
    </dgm:pt>
    <dgm:pt modelId="{E0B76D87-C3E6-4C7B-B046-9D5A0BBE1D54}" type="sibTrans" cxnId="{7D4D43CF-924D-458D-B920-85FD43753A16}">
      <dgm:prSet/>
      <dgm:spPr/>
      <dgm:t>
        <a:bodyPr/>
        <a:lstStyle/>
        <a:p>
          <a:endParaRPr lang="ru-RU"/>
        </a:p>
      </dgm:t>
    </dgm:pt>
    <dgm:pt modelId="{09B9DEDC-9095-4516-AA3E-21D2FBEB4E0F}" type="pres">
      <dgm:prSet presAssocID="{3B71DEBF-5076-49C8-992B-4C9A0292FB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F3027E-C96E-4962-87EF-4548A3C15AEE}" type="pres">
      <dgm:prSet presAssocID="{B888621E-E551-4C69-B930-1A2344D871FF}" presName="composite" presStyleCnt="0"/>
      <dgm:spPr/>
    </dgm:pt>
    <dgm:pt modelId="{BC3F2551-5856-433C-8813-99FDBBA7F82C}" type="pres">
      <dgm:prSet presAssocID="{B888621E-E551-4C69-B930-1A2344D871FF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F2C92-D575-4924-BA38-61D5A8E641D0}" type="pres">
      <dgm:prSet presAssocID="{B888621E-E551-4C69-B930-1A2344D871FF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8AC17-2AA6-4E40-9AEC-A003D7635163}" type="pres">
      <dgm:prSet presAssocID="{21D85FF7-5CCE-42C6-B6E3-F4EF6D6BB65E}" presName="sp" presStyleCnt="0"/>
      <dgm:spPr/>
    </dgm:pt>
    <dgm:pt modelId="{15DC94ED-657C-4785-8DFB-0271D3BA038D}" type="pres">
      <dgm:prSet presAssocID="{03DDB456-53FD-4C5C-9752-17D8EB356408}" presName="composite" presStyleCnt="0"/>
      <dgm:spPr/>
    </dgm:pt>
    <dgm:pt modelId="{B9CDBA54-C5CB-4E4B-ADC9-90ADA2E0F0C8}" type="pres">
      <dgm:prSet presAssocID="{03DDB456-53FD-4C5C-9752-17D8EB35640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D9265-85B0-4B6C-98EB-A79EB255282B}" type="pres">
      <dgm:prSet presAssocID="{03DDB456-53FD-4C5C-9752-17D8EB356408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4B713-8AE3-45C9-8B67-17BC587C2C0E}" type="pres">
      <dgm:prSet presAssocID="{5FA51082-BF72-479B-B136-6AA965417932}" presName="sp" presStyleCnt="0"/>
      <dgm:spPr/>
    </dgm:pt>
    <dgm:pt modelId="{B4932DA8-02F1-425F-B74A-ED788C598B43}" type="pres">
      <dgm:prSet presAssocID="{6149C2EA-A6B9-4096-B866-53FEDB297179}" presName="composite" presStyleCnt="0"/>
      <dgm:spPr/>
    </dgm:pt>
    <dgm:pt modelId="{E8886065-CFB1-49AA-8DF5-70C117B50C6E}" type="pres">
      <dgm:prSet presAssocID="{6149C2EA-A6B9-4096-B866-53FEDB297179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2779D-8179-41E7-9AC4-0386DC658EE2}" type="pres">
      <dgm:prSet presAssocID="{6149C2EA-A6B9-4096-B866-53FEDB297179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F9563-5BDA-4872-8696-CE27E5D2EE00}" type="pres">
      <dgm:prSet presAssocID="{D43F83AF-4C6A-4AFD-84DE-04DE685DE207}" presName="sp" presStyleCnt="0"/>
      <dgm:spPr/>
    </dgm:pt>
    <dgm:pt modelId="{954CA61C-889B-4F0D-9A02-F62D2E348C5C}" type="pres">
      <dgm:prSet presAssocID="{EA79D523-5C16-47A1-AFCF-ACFC85CA901A}" presName="composite" presStyleCnt="0"/>
      <dgm:spPr/>
    </dgm:pt>
    <dgm:pt modelId="{F048FAB9-6A4A-45E0-8B5A-83D928140819}" type="pres">
      <dgm:prSet presAssocID="{EA79D523-5C16-47A1-AFCF-ACFC85CA901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FB942-28A4-43FC-A353-20E51FEB37C7}" type="pres">
      <dgm:prSet presAssocID="{EA79D523-5C16-47A1-AFCF-ACFC85CA901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180AC-C1E8-4C3B-BF1F-FD604C660F18}" type="pres">
      <dgm:prSet presAssocID="{C9866EF6-9DB2-4B06-A30C-04A4920270D0}" presName="sp" presStyleCnt="0"/>
      <dgm:spPr/>
    </dgm:pt>
    <dgm:pt modelId="{115BB755-ECD6-45BA-A5BD-81E9B9F20262}" type="pres">
      <dgm:prSet presAssocID="{EE48A1B6-9D90-47AA-9C80-2184047C5672}" presName="composite" presStyleCnt="0"/>
      <dgm:spPr/>
    </dgm:pt>
    <dgm:pt modelId="{B57A6B3C-6B57-40D2-AD74-187935EC453B}" type="pres">
      <dgm:prSet presAssocID="{EE48A1B6-9D90-47AA-9C80-2184047C567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1F5A8-4C87-4850-A908-91BD2732342D}" type="pres">
      <dgm:prSet presAssocID="{EE48A1B6-9D90-47AA-9C80-2184047C567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BB7AB-3C76-471E-A5AC-6AD6F75BBCCF}" type="pres">
      <dgm:prSet presAssocID="{3A8B1262-EE40-4A63-9B11-F1937D2E06FE}" presName="sp" presStyleCnt="0"/>
      <dgm:spPr/>
    </dgm:pt>
    <dgm:pt modelId="{DA65FC38-F617-4A27-B0A6-A09B877AACC6}" type="pres">
      <dgm:prSet presAssocID="{389DB652-282D-4780-A843-596A0558C888}" presName="composite" presStyleCnt="0"/>
      <dgm:spPr/>
    </dgm:pt>
    <dgm:pt modelId="{E4D93098-E01E-40F9-BF79-091827C3F150}" type="pres">
      <dgm:prSet presAssocID="{389DB652-282D-4780-A843-596A0558C888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98A34-6504-4C78-84C5-AC8EE237DF04}" type="pres">
      <dgm:prSet presAssocID="{389DB652-282D-4780-A843-596A0558C888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9A8CAE-A45E-4191-B154-7AB0032E20E9}" srcId="{3B71DEBF-5076-49C8-992B-4C9A0292FB5C}" destId="{B888621E-E551-4C69-B930-1A2344D871FF}" srcOrd="0" destOrd="0" parTransId="{EC1450F5-074A-4D43-9E75-836ED3E02B47}" sibTransId="{21D85FF7-5CCE-42C6-B6E3-F4EF6D6BB65E}"/>
    <dgm:cxn modelId="{3C270CE0-7E78-4E3B-8720-26A9461050B9}" type="presOf" srcId="{E1B9B1AC-4376-4FAC-AC80-17D57ECFF1AC}" destId="{A4498A34-6504-4C78-84C5-AC8EE237DF04}" srcOrd="0" destOrd="0" presId="urn:microsoft.com/office/officeart/2005/8/layout/chevron2"/>
    <dgm:cxn modelId="{814F9DA5-11C0-4143-8795-3EA07238CAB7}" srcId="{EE48A1B6-9D90-47AA-9C80-2184047C5672}" destId="{EA31A3B7-199E-4E06-B870-8889EA156791}" srcOrd="0" destOrd="0" parTransId="{B237FCAC-B703-431C-A26C-9C3583B77634}" sibTransId="{9C5E696C-01A9-4C28-B918-F9AEC0372E26}"/>
    <dgm:cxn modelId="{10038493-96FE-4BCB-A7F8-9D8B258B11B1}" type="presOf" srcId="{6149C2EA-A6B9-4096-B866-53FEDB297179}" destId="{E8886065-CFB1-49AA-8DF5-70C117B50C6E}" srcOrd="0" destOrd="0" presId="urn:microsoft.com/office/officeart/2005/8/layout/chevron2"/>
    <dgm:cxn modelId="{C624AC3C-6801-46E1-AEF0-9357217F84D4}" srcId="{B888621E-E551-4C69-B930-1A2344D871FF}" destId="{6EF53668-B4C6-4D03-AF9A-55895CECD827}" srcOrd="0" destOrd="0" parTransId="{8D75270A-B262-4947-9981-4AB9BE96D5EF}" sibTransId="{F55964BA-11FC-437B-9E7B-9D92103E0945}"/>
    <dgm:cxn modelId="{1ADC1F8D-B0A4-4B50-BD46-B325452D11F8}" srcId="{03DDB456-53FD-4C5C-9752-17D8EB356408}" destId="{A5A5AD66-D564-4D2E-8819-979141996EEA}" srcOrd="0" destOrd="0" parTransId="{83FEE31A-E06E-4294-B452-6837B74FB902}" sibTransId="{4AA84D3A-8DA7-49D8-8324-EE1F56CA6DB8}"/>
    <dgm:cxn modelId="{95D104A9-5389-4D39-86FB-08A4C306D666}" type="presOf" srcId="{EE48A1B6-9D90-47AA-9C80-2184047C5672}" destId="{B57A6B3C-6B57-40D2-AD74-187935EC453B}" srcOrd="0" destOrd="0" presId="urn:microsoft.com/office/officeart/2005/8/layout/chevron2"/>
    <dgm:cxn modelId="{080077C4-8F98-464E-9157-7E9F94CA6827}" type="presOf" srcId="{AA7BFF69-4B03-4BDD-9911-EA014E142F27}" destId="{CD3FB942-28A4-43FC-A353-20E51FEB37C7}" srcOrd="0" destOrd="0" presId="urn:microsoft.com/office/officeart/2005/8/layout/chevron2"/>
    <dgm:cxn modelId="{1D6ACEF4-13D3-48FC-9DB1-E238A998B9F1}" type="presOf" srcId="{B9225803-E437-480A-BA95-8905F1184A98}" destId="{D282779D-8179-41E7-9AC4-0386DC658EE2}" srcOrd="0" destOrd="0" presId="urn:microsoft.com/office/officeart/2005/8/layout/chevron2"/>
    <dgm:cxn modelId="{D7D0174A-35D8-4F11-BAA5-E7579DFACB1F}" srcId="{3B71DEBF-5076-49C8-992B-4C9A0292FB5C}" destId="{EE48A1B6-9D90-47AA-9C80-2184047C5672}" srcOrd="4" destOrd="0" parTransId="{2F1B8475-8601-4921-B174-C170181A3294}" sibTransId="{3A8B1262-EE40-4A63-9B11-F1937D2E06FE}"/>
    <dgm:cxn modelId="{CEC7FCDB-1BA4-4A42-8711-F7955B28EC58}" srcId="{3B71DEBF-5076-49C8-992B-4C9A0292FB5C}" destId="{EA79D523-5C16-47A1-AFCF-ACFC85CA901A}" srcOrd="3" destOrd="0" parTransId="{916054D2-3E45-40DA-BDAF-CBC73E362418}" sibTransId="{C9866EF6-9DB2-4B06-A30C-04A4920270D0}"/>
    <dgm:cxn modelId="{3C1D9E24-81F1-4477-AF93-CA61A62DB5FD}" type="presOf" srcId="{EA79D523-5C16-47A1-AFCF-ACFC85CA901A}" destId="{F048FAB9-6A4A-45E0-8B5A-83D928140819}" srcOrd="0" destOrd="0" presId="urn:microsoft.com/office/officeart/2005/8/layout/chevron2"/>
    <dgm:cxn modelId="{24BEB8BC-C392-4E46-A033-F994FE062DF6}" type="presOf" srcId="{EA31A3B7-199E-4E06-B870-8889EA156791}" destId="{EA71F5A8-4C87-4850-A908-91BD2732342D}" srcOrd="0" destOrd="0" presId="urn:microsoft.com/office/officeart/2005/8/layout/chevron2"/>
    <dgm:cxn modelId="{EC4CDA24-6B21-4865-9610-350886CBD2CA}" srcId="{6149C2EA-A6B9-4096-B866-53FEDB297179}" destId="{B9225803-E437-480A-BA95-8905F1184A98}" srcOrd="0" destOrd="0" parTransId="{2B48356B-A317-44DA-A07F-75C8052C7B05}" sibTransId="{37F3DE6B-FF29-4D86-8093-BD115C899137}"/>
    <dgm:cxn modelId="{9E1A659C-804B-4554-A6D0-7FB9F1B970F5}" type="presOf" srcId="{6EF53668-B4C6-4D03-AF9A-55895CECD827}" destId="{9C1F2C92-D575-4924-BA38-61D5A8E641D0}" srcOrd="0" destOrd="0" presId="urn:microsoft.com/office/officeart/2005/8/layout/chevron2"/>
    <dgm:cxn modelId="{437B2DAF-9696-454D-996D-9AE8D031757E}" type="presOf" srcId="{A5A5AD66-D564-4D2E-8819-979141996EEA}" destId="{8D4D9265-85B0-4B6C-98EB-A79EB255282B}" srcOrd="0" destOrd="0" presId="urn:microsoft.com/office/officeart/2005/8/layout/chevron2"/>
    <dgm:cxn modelId="{D8F921C5-6859-419D-BB97-82B1FF9F2394}" type="presOf" srcId="{03DDB456-53FD-4C5C-9752-17D8EB356408}" destId="{B9CDBA54-C5CB-4E4B-ADC9-90ADA2E0F0C8}" srcOrd="0" destOrd="0" presId="urn:microsoft.com/office/officeart/2005/8/layout/chevron2"/>
    <dgm:cxn modelId="{3B8E65A8-DADC-4CA9-B621-BE9785200E22}" type="presOf" srcId="{389DB652-282D-4780-A843-596A0558C888}" destId="{E4D93098-E01E-40F9-BF79-091827C3F150}" srcOrd="0" destOrd="0" presId="urn:microsoft.com/office/officeart/2005/8/layout/chevron2"/>
    <dgm:cxn modelId="{23839C0B-5A21-415B-9109-50D23AFAC45A}" type="presOf" srcId="{3B71DEBF-5076-49C8-992B-4C9A0292FB5C}" destId="{09B9DEDC-9095-4516-AA3E-21D2FBEB4E0F}" srcOrd="0" destOrd="0" presId="urn:microsoft.com/office/officeart/2005/8/layout/chevron2"/>
    <dgm:cxn modelId="{9981F237-6B65-45E8-908A-179E848EF675}" srcId="{3B71DEBF-5076-49C8-992B-4C9A0292FB5C}" destId="{6149C2EA-A6B9-4096-B866-53FEDB297179}" srcOrd="2" destOrd="0" parTransId="{C45FFE38-D3C2-427D-92CD-DEF6621006BF}" sibTransId="{D43F83AF-4C6A-4AFD-84DE-04DE685DE207}"/>
    <dgm:cxn modelId="{00D4B59E-7E71-402F-929E-528B2CEA10DA}" srcId="{3B71DEBF-5076-49C8-992B-4C9A0292FB5C}" destId="{03DDB456-53FD-4C5C-9752-17D8EB356408}" srcOrd="1" destOrd="0" parTransId="{77942162-1D0D-4DE8-9074-A9B80A59C83A}" sibTransId="{5FA51082-BF72-479B-B136-6AA965417932}"/>
    <dgm:cxn modelId="{7D4D43CF-924D-458D-B920-85FD43753A16}" srcId="{389DB652-282D-4780-A843-596A0558C888}" destId="{E1B9B1AC-4376-4FAC-AC80-17D57ECFF1AC}" srcOrd="0" destOrd="0" parTransId="{E78AF48E-9ACF-42E6-83F8-EA3B1647E9DD}" sibTransId="{E0B76D87-C3E6-4C7B-B046-9D5A0BBE1D54}"/>
    <dgm:cxn modelId="{64726A0B-AB2C-4634-9894-488B0D779E24}" srcId="{3B71DEBF-5076-49C8-992B-4C9A0292FB5C}" destId="{389DB652-282D-4780-A843-596A0558C888}" srcOrd="5" destOrd="0" parTransId="{982D384A-870F-4394-9BF7-2F17806DA31C}" sibTransId="{D35B8202-AEC9-4739-8A45-45A6FB396C1D}"/>
    <dgm:cxn modelId="{30F76EBA-1307-40A3-8222-688AE0F9D56A}" type="presOf" srcId="{B888621E-E551-4C69-B930-1A2344D871FF}" destId="{BC3F2551-5856-433C-8813-99FDBBA7F82C}" srcOrd="0" destOrd="0" presId="urn:microsoft.com/office/officeart/2005/8/layout/chevron2"/>
    <dgm:cxn modelId="{618FE928-59F7-4BD8-98AE-BF56BD7B3EBF}" srcId="{EA79D523-5C16-47A1-AFCF-ACFC85CA901A}" destId="{AA7BFF69-4B03-4BDD-9911-EA014E142F27}" srcOrd="0" destOrd="0" parTransId="{CAF6DF81-F9EF-4700-A63D-39376F321086}" sibTransId="{9218B075-DF2A-4762-B72E-D17898CE931C}"/>
    <dgm:cxn modelId="{DFAE7189-2E8B-456A-AF70-1B44335FEA04}" type="presParOf" srcId="{09B9DEDC-9095-4516-AA3E-21D2FBEB4E0F}" destId="{6CF3027E-C96E-4962-87EF-4548A3C15AEE}" srcOrd="0" destOrd="0" presId="urn:microsoft.com/office/officeart/2005/8/layout/chevron2"/>
    <dgm:cxn modelId="{8DF03BEF-7964-4F8F-929F-829ACE49B4B3}" type="presParOf" srcId="{6CF3027E-C96E-4962-87EF-4548A3C15AEE}" destId="{BC3F2551-5856-433C-8813-99FDBBA7F82C}" srcOrd="0" destOrd="0" presId="urn:microsoft.com/office/officeart/2005/8/layout/chevron2"/>
    <dgm:cxn modelId="{D906DB90-5B43-438F-A299-68C6AD2CFED9}" type="presParOf" srcId="{6CF3027E-C96E-4962-87EF-4548A3C15AEE}" destId="{9C1F2C92-D575-4924-BA38-61D5A8E641D0}" srcOrd="1" destOrd="0" presId="urn:microsoft.com/office/officeart/2005/8/layout/chevron2"/>
    <dgm:cxn modelId="{B2FC404A-4E03-44AE-BB77-B3824CEEB645}" type="presParOf" srcId="{09B9DEDC-9095-4516-AA3E-21D2FBEB4E0F}" destId="{9DE8AC17-2AA6-4E40-9AEC-A003D7635163}" srcOrd="1" destOrd="0" presId="urn:microsoft.com/office/officeart/2005/8/layout/chevron2"/>
    <dgm:cxn modelId="{FD61DF71-2877-4CFB-AE0E-3C321E021C3A}" type="presParOf" srcId="{09B9DEDC-9095-4516-AA3E-21D2FBEB4E0F}" destId="{15DC94ED-657C-4785-8DFB-0271D3BA038D}" srcOrd="2" destOrd="0" presId="urn:microsoft.com/office/officeart/2005/8/layout/chevron2"/>
    <dgm:cxn modelId="{0C5F7987-3CE0-45BB-BF66-2E586CDFDE08}" type="presParOf" srcId="{15DC94ED-657C-4785-8DFB-0271D3BA038D}" destId="{B9CDBA54-C5CB-4E4B-ADC9-90ADA2E0F0C8}" srcOrd="0" destOrd="0" presId="urn:microsoft.com/office/officeart/2005/8/layout/chevron2"/>
    <dgm:cxn modelId="{C18F7643-3785-4DD1-9E5F-20F8191B7F62}" type="presParOf" srcId="{15DC94ED-657C-4785-8DFB-0271D3BA038D}" destId="{8D4D9265-85B0-4B6C-98EB-A79EB255282B}" srcOrd="1" destOrd="0" presId="urn:microsoft.com/office/officeart/2005/8/layout/chevron2"/>
    <dgm:cxn modelId="{FDCCF5FA-75DC-426E-86F1-FBCD0462ABC2}" type="presParOf" srcId="{09B9DEDC-9095-4516-AA3E-21D2FBEB4E0F}" destId="{2514B713-8AE3-45C9-8B67-17BC587C2C0E}" srcOrd="3" destOrd="0" presId="urn:microsoft.com/office/officeart/2005/8/layout/chevron2"/>
    <dgm:cxn modelId="{B8C35D56-016E-4BF0-A53D-6C038DCC541B}" type="presParOf" srcId="{09B9DEDC-9095-4516-AA3E-21D2FBEB4E0F}" destId="{B4932DA8-02F1-425F-B74A-ED788C598B43}" srcOrd="4" destOrd="0" presId="urn:microsoft.com/office/officeart/2005/8/layout/chevron2"/>
    <dgm:cxn modelId="{34FC7E41-9A09-4293-824E-72C2DA8703AF}" type="presParOf" srcId="{B4932DA8-02F1-425F-B74A-ED788C598B43}" destId="{E8886065-CFB1-49AA-8DF5-70C117B50C6E}" srcOrd="0" destOrd="0" presId="urn:microsoft.com/office/officeart/2005/8/layout/chevron2"/>
    <dgm:cxn modelId="{FCCCDF25-1263-491E-94EA-05A5F471EB40}" type="presParOf" srcId="{B4932DA8-02F1-425F-B74A-ED788C598B43}" destId="{D282779D-8179-41E7-9AC4-0386DC658EE2}" srcOrd="1" destOrd="0" presId="urn:microsoft.com/office/officeart/2005/8/layout/chevron2"/>
    <dgm:cxn modelId="{720DEC9D-FBC6-482E-8B52-5B3DC199FEC1}" type="presParOf" srcId="{09B9DEDC-9095-4516-AA3E-21D2FBEB4E0F}" destId="{B77F9563-5BDA-4872-8696-CE27E5D2EE00}" srcOrd="5" destOrd="0" presId="urn:microsoft.com/office/officeart/2005/8/layout/chevron2"/>
    <dgm:cxn modelId="{C819FDB2-9B14-49B9-A71A-C6ED87DB9A23}" type="presParOf" srcId="{09B9DEDC-9095-4516-AA3E-21D2FBEB4E0F}" destId="{954CA61C-889B-4F0D-9A02-F62D2E348C5C}" srcOrd="6" destOrd="0" presId="urn:microsoft.com/office/officeart/2005/8/layout/chevron2"/>
    <dgm:cxn modelId="{4586AE0B-879D-402C-B30A-EDEB7B45BDB3}" type="presParOf" srcId="{954CA61C-889B-4F0D-9A02-F62D2E348C5C}" destId="{F048FAB9-6A4A-45E0-8B5A-83D928140819}" srcOrd="0" destOrd="0" presId="urn:microsoft.com/office/officeart/2005/8/layout/chevron2"/>
    <dgm:cxn modelId="{9E707F43-9C3A-4C9D-8FF5-1E3281C75C2B}" type="presParOf" srcId="{954CA61C-889B-4F0D-9A02-F62D2E348C5C}" destId="{CD3FB942-28A4-43FC-A353-20E51FEB37C7}" srcOrd="1" destOrd="0" presId="urn:microsoft.com/office/officeart/2005/8/layout/chevron2"/>
    <dgm:cxn modelId="{1615F0A7-8E73-4DE4-A2C9-BC10B341601B}" type="presParOf" srcId="{09B9DEDC-9095-4516-AA3E-21D2FBEB4E0F}" destId="{CC8180AC-C1E8-4C3B-BF1F-FD604C660F18}" srcOrd="7" destOrd="0" presId="urn:microsoft.com/office/officeart/2005/8/layout/chevron2"/>
    <dgm:cxn modelId="{4FBC5503-7ACF-4890-BA8D-0F1C1169DAC1}" type="presParOf" srcId="{09B9DEDC-9095-4516-AA3E-21D2FBEB4E0F}" destId="{115BB755-ECD6-45BA-A5BD-81E9B9F20262}" srcOrd="8" destOrd="0" presId="urn:microsoft.com/office/officeart/2005/8/layout/chevron2"/>
    <dgm:cxn modelId="{057FD171-4C3F-4DBE-AEC8-D6ED3E937492}" type="presParOf" srcId="{115BB755-ECD6-45BA-A5BD-81E9B9F20262}" destId="{B57A6B3C-6B57-40D2-AD74-187935EC453B}" srcOrd="0" destOrd="0" presId="urn:microsoft.com/office/officeart/2005/8/layout/chevron2"/>
    <dgm:cxn modelId="{A83994C4-3E7D-4240-9011-4BCEFADB6A7A}" type="presParOf" srcId="{115BB755-ECD6-45BA-A5BD-81E9B9F20262}" destId="{EA71F5A8-4C87-4850-A908-91BD2732342D}" srcOrd="1" destOrd="0" presId="urn:microsoft.com/office/officeart/2005/8/layout/chevron2"/>
    <dgm:cxn modelId="{DF91CA1D-7480-42C7-AA07-01671ABB0D9B}" type="presParOf" srcId="{09B9DEDC-9095-4516-AA3E-21D2FBEB4E0F}" destId="{697BB7AB-3C76-471E-A5AC-6AD6F75BBCCF}" srcOrd="9" destOrd="0" presId="urn:microsoft.com/office/officeart/2005/8/layout/chevron2"/>
    <dgm:cxn modelId="{9E7E8B65-43C3-4311-967F-FA47B0DF22AF}" type="presParOf" srcId="{09B9DEDC-9095-4516-AA3E-21D2FBEB4E0F}" destId="{DA65FC38-F617-4A27-B0A6-A09B877AACC6}" srcOrd="10" destOrd="0" presId="urn:microsoft.com/office/officeart/2005/8/layout/chevron2"/>
    <dgm:cxn modelId="{FE979CEE-6A82-4B5E-9256-3BE389BEA4E0}" type="presParOf" srcId="{DA65FC38-F617-4A27-B0A6-A09B877AACC6}" destId="{E4D93098-E01E-40F9-BF79-091827C3F150}" srcOrd="0" destOrd="0" presId="urn:microsoft.com/office/officeart/2005/8/layout/chevron2"/>
    <dgm:cxn modelId="{18384F4C-8771-4BC0-AA47-392D55589394}" type="presParOf" srcId="{DA65FC38-F617-4A27-B0A6-A09B877AACC6}" destId="{A4498A34-6504-4C78-84C5-AC8EE237DF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956C52-3D2A-451D-840A-1C25914BB30A}" type="doc">
      <dgm:prSet loTypeId="urn:microsoft.com/office/officeart/2005/8/layout/radial1" loCatId="cycl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3539B34-EE90-4525-B4E1-330A946667C8}">
      <dgm:prSet phldrT="[Текст]" custT="1"/>
      <dgm:spPr>
        <a:solidFill>
          <a:schemeClr val="accent3">
            <a:lumMod val="75000"/>
          </a:schemeClr>
        </a:solidFill>
      </dgm:spPr>
      <dgm:t>
        <a:bodyPr>
          <a:sp3d extrusionH="57150">
            <a:bevelT w="69850" h="38100" prst="cross"/>
          </a:sp3d>
        </a:bodyPr>
        <a:lstStyle/>
        <a:p>
          <a:r>
            <a: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Направления</a:t>
          </a:r>
        </a:p>
      </dgm:t>
    </dgm:pt>
    <dgm:pt modelId="{B1C511F1-578F-4FC1-8817-B008C2C6D1AC}" type="parTrans" cxnId="{A047C53C-9E2E-4984-8130-04E54096EA3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397D848-CFD4-4896-81FA-496F3B0D5DF0}" type="sibTrans" cxnId="{A047C53C-9E2E-4984-8130-04E54096EA3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C4C884E-3650-4833-982C-27AB7DFBAB25}">
      <dgm:prSet phldrT="[Текст]" custT="1"/>
      <dgm:spPr>
        <a:solidFill>
          <a:srgbClr val="FFC000"/>
        </a:solidFill>
      </dgm:spPr>
      <dgm:t>
        <a:bodyPr>
          <a:sp3d extrusionH="57150">
            <a:bevelT w="69850" h="38100" prst="cross"/>
          </a:sp3d>
        </a:bodyPr>
        <a:lstStyle/>
        <a:p>
          <a:r>
            <a:rPr lang="ru-RU" sz="2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Семья</a:t>
          </a:r>
        </a:p>
      </dgm:t>
    </dgm:pt>
    <dgm:pt modelId="{4D9F23E4-6859-4E80-BBC4-C64B5662C875}" type="parTrans" cxnId="{A06202CB-5290-4453-8B0F-55217ED329F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572011F-8ECA-4214-B424-BC1DCCCA6B16}" type="sibTrans" cxnId="{A06202CB-5290-4453-8B0F-55217ED329F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9A68D77-878E-4AD5-91A0-82E3BB0B8F8A}">
      <dgm:prSet phldrT="[Текст]" custT="1"/>
      <dgm:spPr>
        <a:solidFill>
          <a:srgbClr val="FFC000"/>
        </a:solidFill>
      </dgm:spPr>
      <dgm:t>
        <a:bodyPr>
          <a:sp3d extrusionH="57150">
            <a:bevelT w="69850" h="38100" prst="cross"/>
          </a:sp3d>
        </a:bodyPr>
        <a:lstStyle/>
        <a:p>
          <a:r>
            <a:rPr lang="ru-RU" sz="2400" dirty="0" err="1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Здоро</a:t>
          </a:r>
          <a:r>
            <a:rPr lang="ru-RU" sz="240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вье</a:t>
          </a:r>
          <a:endParaRPr lang="ru-RU" sz="2400" dirty="0">
            <a:ln>
              <a:solidFill>
                <a:sysClr val="windowText" lastClr="000000"/>
              </a:solidFill>
            </a:ln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0FD626-2232-46D3-AB1B-80EDE4E91E41}" type="parTrans" cxnId="{6DB942A7-245D-4EB4-B643-3A6E7FAC6FC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730F99-61D4-4945-95EE-3F80F0FF39E5}" type="sibTrans" cxnId="{6DB942A7-245D-4EB4-B643-3A6E7FAC6FC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0EAF86B-3078-4B28-8561-F9D2CE5BA5F0}">
      <dgm:prSet phldrT="[Текст]" custT="1"/>
      <dgm:spPr>
        <a:solidFill>
          <a:srgbClr val="FFC000"/>
        </a:solidFill>
      </dgm:spPr>
      <dgm:t>
        <a:bodyPr>
          <a:sp3d extrusionH="57150">
            <a:bevelT w="69850" h="38100" prst="cross"/>
          </a:sp3d>
        </a:bodyPr>
        <a:lstStyle/>
        <a:p>
          <a:r>
            <a:rPr lang="ru-RU" sz="240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Интел </a:t>
          </a:r>
          <a:r>
            <a:rPr lang="ru-RU" sz="2400" dirty="0" err="1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лект</a:t>
          </a:r>
          <a:endParaRPr lang="ru-RU" sz="2400" dirty="0">
            <a:ln>
              <a:solidFill>
                <a:sysClr val="windowText" lastClr="000000"/>
              </a:solidFill>
            </a:ln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A309BE-5F65-49C1-A976-A8F9FE10B3A4}" type="parTrans" cxnId="{E08F0C53-41E8-4A63-BA9F-E0B7B4C1933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7F5DA1B-72B6-4A9F-8979-0A2641EBA123}" type="sibTrans" cxnId="{E08F0C53-41E8-4A63-BA9F-E0B7B4C1933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77B472B-3316-49E7-8AB8-D4A2640033EF}">
      <dgm:prSet phldrT="[Текст]" custT="1"/>
      <dgm:spPr>
        <a:solidFill>
          <a:srgbClr val="FFC000"/>
        </a:solidFill>
      </dgm:spPr>
      <dgm:t>
        <a:bodyPr>
          <a:sp3d extrusionH="57150">
            <a:bevelT w="69850" h="38100" prst="cross"/>
          </a:sp3d>
        </a:bodyPr>
        <a:lstStyle/>
        <a:p>
          <a:r>
            <a:rPr lang="ru-RU" sz="2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Экология</a:t>
          </a:r>
        </a:p>
      </dgm:t>
    </dgm:pt>
    <dgm:pt modelId="{6E70988B-FA7A-48B3-9B6B-6AEBEF427C13}" type="parTrans" cxnId="{EAB1DF3F-390C-452C-A4D3-FD7A2F4632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6ECC469-E37A-4737-9A4E-FABF7AE57889}" type="sibTrans" cxnId="{EAB1DF3F-390C-452C-A4D3-FD7A2F4632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E2B0BFE-B929-4ACE-A500-9E8E2AC23A45}">
      <dgm:prSet phldrT="[Текст]" custT="1"/>
      <dgm:spPr>
        <a:solidFill>
          <a:srgbClr val="FFC000"/>
        </a:solidFill>
      </dgm:spPr>
      <dgm:t>
        <a:bodyPr>
          <a:sp3d extrusionH="57150">
            <a:bevelT w="69850" h="38100" prst="cross"/>
          </a:sp3d>
        </a:bodyPr>
        <a:lstStyle/>
        <a:p>
          <a:r>
            <a:rPr lang="ru-RU" sz="2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Патриотизм</a:t>
          </a:r>
        </a:p>
      </dgm:t>
    </dgm:pt>
    <dgm:pt modelId="{622329DB-178A-4CF9-A535-164258C2C49C}" type="parTrans" cxnId="{E4AB3ACC-DF13-4CC3-851A-4AA6EEB057A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4AA1584-84E1-450A-B515-560EC5CC4CCF}" type="sibTrans" cxnId="{E4AB3ACC-DF13-4CC3-851A-4AA6EEB057A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6314767-1758-49B5-8A84-B384EDEF0850}">
      <dgm:prSet phldrT="[Текст]" custT="1"/>
      <dgm:spPr>
        <a:solidFill>
          <a:srgbClr val="FFC000"/>
        </a:solidFill>
      </dgm:spPr>
      <dgm:t>
        <a:bodyPr>
          <a:sp3d extrusionH="57150">
            <a:bevelT w="69850" h="38100" prst="cross"/>
          </a:sp3d>
        </a:bodyPr>
        <a:lstStyle/>
        <a:p>
          <a:r>
            <a:rPr lang="ru-RU" sz="2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Культура</a:t>
          </a:r>
        </a:p>
      </dgm:t>
    </dgm:pt>
    <dgm:pt modelId="{26E61981-B594-444F-BEA8-A2BF60D589A1}" type="parTrans" cxnId="{053A966A-9B52-4EB4-9CE3-68C64F14916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414B46-90ED-4444-8CBE-8164944F2CC9}" type="sibTrans" cxnId="{053A966A-9B52-4EB4-9CE3-68C64F14916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2F00FC2-2042-4D2C-A5BC-C0AC22011F91}">
      <dgm:prSet phldrT="[Текст]" custT="1"/>
      <dgm:spPr>
        <a:solidFill>
          <a:srgbClr val="FFC000"/>
        </a:solidFill>
      </dgm:spPr>
      <dgm:t>
        <a:bodyPr>
          <a:sp3d extrusionH="57150">
            <a:bevelT w="69850" h="38100" prst="cross"/>
          </a:sp3d>
        </a:bodyPr>
        <a:lstStyle/>
        <a:p>
          <a:r>
            <a:rPr lang="ru-RU" sz="240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Нравствен </a:t>
          </a:r>
          <a:r>
            <a:rPr lang="ru-RU" sz="2400" dirty="0" err="1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ность</a:t>
          </a:r>
          <a:endParaRPr lang="ru-RU" sz="2400" dirty="0">
            <a:ln>
              <a:solidFill>
                <a:sysClr val="windowText" lastClr="000000"/>
              </a:solidFill>
            </a:ln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DE286E-4AEA-4625-8EBC-D1B5B8301764}" type="parTrans" cxnId="{460A4EBF-7110-49C0-997F-312BCD55F6F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2E0B8ED-0708-4284-A7CD-620613BD5AC7}" type="sibTrans" cxnId="{460A4EBF-7110-49C0-997F-312BCD55F6F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E955053-0811-4C12-B9D4-0F649E569BF6}">
      <dgm:prSet phldrT="[Текст]" custT="1"/>
      <dgm:spPr>
        <a:solidFill>
          <a:srgbClr val="FFC000"/>
        </a:solidFill>
      </dgm:spPr>
      <dgm:t>
        <a:bodyPr>
          <a:sp3d extrusionH="57150">
            <a:bevelT w="69850" h="38100" prst="cross"/>
          </a:sp3d>
        </a:bodyPr>
        <a:lstStyle/>
        <a:p>
          <a:r>
            <a:rPr lang="ru-RU" sz="2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Досуг</a:t>
          </a:r>
        </a:p>
      </dgm:t>
    </dgm:pt>
    <dgm:pt modelId="{F40271DB-0DA0-4187-9B78-4CB854FAB4FD}" type="parTrans" cxnId="{8CA92833-31A8-4901-94A5-9CFFC9B69FB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6CF3A93-AC71-4F14-96EB-188C75BCAFC2}" type="sibTrans" cxnId="{8CA92833-31A8-4901-94A5-9CFFC9B69FB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8ABE961-B2C2-4C98-9C86-0362F0F87A0A}">
      <dgm:prSet phldrT="[Текст]" custT="1"/>
      <dgm:spPr>
        <a:solidFill>
          <a:srgbClr val="FFC000"/>
        </a:solidFill>
      </dgm:spPr>
      <dgm:t>
        <a:bodyPr>
          <a:sp3d extrusionH="57150">
            <a:bevelT w="69850" h="38100" prst="cross"/>
          </a:sp3d>
        </a:bodyPr>
        <a:lstStyle/>
        <a:p>
          <a:r>
            <a:rPr lang="ru-RU" sz="200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Комму </a:t>
          </a:r>
          <a:r>
            <a:rPr lang="ru-RU" sz="2000" dirty="0" err="1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никативность</a:t>
          </a:r>
          <a:endParaRPr lang="ru-RU" sz="2000" dirty="0">
            <a:ln>
              <a:solidFill>
                <a:sysClr val="windowText" lastClr="000000"/>
              </a:solidFill>
            </a:ln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4137C5-B3EE-46E9-8C4C-6BFAA0F73D16}" type="parTrans" cxnId="{4B711658-4083-4FC8-942C-5E80DF54003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20725CE-E659-4671-ABF0-F9A6DAED771D}" type="sibTrans" cxnId="{4B711658-4083-4FC8-942C-5E80DF54003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57C49B3-9587-482D-A9EA-0844DF0DC2F7}" type="pres">
      <dgm:prSet presAssocID="{1F956C52-3D2A-451D-840A-1C25914BB30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F9383E-EBC1-4EB9-9A2D-A77994754224}" type="pres">
      <dgm:prSet presAssocID="{63539B34-EE90-4525-B4E1-330A946667C8}" presName="centerShape" presStyleLbl="node0" presStyleIdx="0" presStyleCnt="1" custScaleX="134695"/>
      <dgm:spPr/>
      <dgm:t>
        <a:bodyPr/>
        <a:lstStyle/>
        <a:p>
          <a:endParaRPr lang="ru-RU"/>
        </a:p>
      </dgm:t>
    </dgm:pt>
    <dgm:pt modelId="{F9224960-9AF6-44DC-B8C0-79CFAD48AF4E}" type="pres">
      <dgm:prSet presAssocID="{4D9F23E4-6859-4E80-BBC4-C64B5662C875}" presName="Name9" presStyleLbl="parChTrans1D2" presStyleIdx="0" presStyleCnt="9"/>
      <dgm:spPr/>
      <dgm:t>
        <a:bodyPr/>
        <a:lstStyle/>
        <a:p>
          <a:endParaRPr lang="ru-RU"/>
        </a:p>
      </dgm:t>
    </dgm:pt>
    <dgm:pt modelId="{866C6DCC-DFC4-4B08-B79A-5603122B9A01}" type="pres">
      <dgm:prSet presAssocID="{4D9F23E4-6859-4E80-BBC4-C64B5662C875}" presName="connTx" presStyleLbl="parChTrans1D2" presStyleIdx="0" presStyleCnt="9"/>
      <dgm:spPr/>
      <dgm:t>
        <a:bodyPr/>
        <a:lstStyle/>
        <a:p>
          <a:endParaRPr lang="ru-RU"/>
        </a:p>
      </dgm:t>
    </dgm:pt>
    <dgm:pt modelId="{7AA6A807-249A-480D-9851-20F0F19C1016}" type="pres">
      <dgm:prSet presAssocID="{2C4C884E-3650-4833-982C-27AB7DFBAB25}" presName="node" presStyleLbl="node1" presStyleIdx="0" presStyleCnt="9" custScaleX="109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04895-F160-43EF-8908-55CD22A30444}" type="pres">
      <dgm:prSet presAssocID="{26E61981-B594-444F-BEA8-A2BF60D589A1}" presName="Name9" presStyleLbl="parChTrans1D2" presStyleIdx="1" presStyleCnt="9"/>
      <dgm:spPr/>
      <dgm:t>
        <a:bodyPr/>
        <a:lstStyle/>
        <a:p>
          <a:endParaRPr lang="ru-RU"/>
        </a:p>
      </dgm:t>
    </dgm:pt>
    <dgm:pt modelId="{2860910F-EEAF-48AE-8DF6-F50DF3C6A0B7}" type="pres">
      <dgm:prSet presAssocID="{26E61981-B594-444F-BEA8-A2BF60D589A1}" presName="connTx" presStyleLbl="parChTrans1D2" presStyleIdx="1" presStyleCnt="9"/>
      <dgm:spPr/>
      <dgm:t>
        <a:bodyPr/>
        <a:lstStyle/>
        <a:p>
          <a:endParaRPr lang="ru-RU"/>
        </a:p>
      </dgm:t>
    </dgm:pt>
    <dgm:pt modelId="{2D9E3E08-EAE4-426D-99E5-425B498E7D31}" type="pres">
      <dgm:prSet presAssocID="{16314767-1758-49B5-8A84-B384EDEF0850}" presName="node" presStyleLbl="node1" presStyleIdx="1" presStyleCnt="9" custScaleX="115036" custScaleY="96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B767F-C596-4122-97F0-6826829C7A5C}" type="pres">
      <dgm:prSet presAssocID="{DADE286E-4AEA-4625-8EBC-D1B5B8301764}" presName="Name9" presStyleLbl="parChTrans1D2" presStyleIdx="2" presStyleCnt="9"/>
      <dgm:spPr/>
      <dgm:t>
        <a:bodyPr/>
        <a:lstStyle/>
        <a:p>
          <a:endParaRPr lang="ru-RU"/>
        </a:p>
      </dgm:t>
    </dgm:pt>
    <dgm:pt modelId="{08C953A4-D8A5-4B70-9D7C-75A40AF527E3}" type="pres">
      <dgm:prSet presAssocID="{DADE286E-4AEA-4625-8EBC-D1B5B8301764}" presName="connTx" presStyleLbl="parChTrans1D2" presStyleIdx="2" presStyleCnt="9"/>
      <dgm:spPr/>
      <dgm:t>
        <a:bodyPr/>
        <a:lstStyle/>
        <a:p>
          <a:endParaRPr lang="ru-RU"/>
        </a:p>
      </dgm:t>
    </dgm:pt>
    <dgm:pt modelId="{443930C1-4F0B-4EAB-8FC0-35B10E713A89}" type="pres">
      <dgm:prSet presAssocID="{92F00FC2-2042-4D2C-A5BC-C0AC22011F91}" presName="node" presStyleLbl="node1" presStyleIdx="2" presStyleCnt="9" custScaleX="103642" custScaleY="106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32C74-049B-436A-BD37-E86950B8B876}" type="pres">
      <dgm:prSet presAssocID="{A84137C5-B3EE-46E9-8C4C-6BFAA0F73D16}" presName="Name9" presStyleLbl="parChTrans1D2" presStyleIdx="3" presStyleCnt="9"/>
      <dgm:spPr/>
      <dgm:t>
        <a:bodyPr/>
        <a:lstStyle/>
        <a:p>
          <a:endParaRPr lang="ru-RU"/>
        </a:p>
      </dgm:t>
    </dgm:pt>
    <dgm:pt modelId="{33B5061E-BE9C-47D7-9EC2-DEDD7EF31C31}" type="pres">
      <dgm:prSet presAssocID="{A84137C5-B3EE-46E9-8C4C-6BFAA0F73D16}" presName="connTx" presStyleLbl="parChTrans1D2" presStyleIdx="3" presStyleCnt="9"/>
      <dgm:spPr/>
      <dgm:t>
        <a:bodyPr/>
        <a:lstStyle/>
        <a:p>
          <a:endParaRPr lang="ru-RU"/>
        </a:p>
      </dgm:t>
    </dgm:pt>
    <dgm:pt modelId="{24C0ACEC-E51C-451D-B264-E98F57C32C27}" type="pres">
      <dgm:prSet presAssocID="{E8ABE961-B2C2-4C98-9C86-0362F0F87A0A}" presName="node" presStyleLbl="node1" presStyleIdx="3" presStyleCnt="9" custScaleX="98687" custScaleY="93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32640-9F56-41F5-9399-918B1ABF4A1E}" type="pres">
      <dgm:prSet presAssocID="{F40271DB-0DA0-4187-9B78-4CB854FAB4FD}" presName="Name9" presStyleLbl="parChTrans1D2" presStyleIdx="4" presStyleCnt="9"/>
      <dgm:spPr/>
      <dgm:t>
        <a:bodyPr/>
        <a:lstStyle/>
        <a:p>
          <a:endParaRPr lang="ru-RU"/>
        </a:p>
      </dgm:t>
    </dgm:pt>
    <dgm:pt modelId="{B32C6508-E479-47D8-A86C-5762DD744BE1}" type="pres">
      <dgm:prSet presAssocID="{F40271DB-0DA0-4187-9B78-4CB854FAB4FD}" presName="connTx" presStyleLbl="parChTrans1D2" presStyleIdx="4" presStyleCnt="9"/>
      <dgm:spPr/>
      <dgm:t>
        <a:bodyPr/>
        <a:lstStyle/>
        <a:p>
          <a:endParaRPr lang="ru-RU"/>
        </a:p>
      </dgm:t>
    </dgm:pt>
    <dgm:pt modelId="{86E34029-74F0-4B70-8456-0914FFABF3AB}" type="pres">
      <dgm:prSet presAssocID="{0E955053-0811-4C12-B9D4-0F649E569BF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09A1F-C0A9-4EEF-ACE9-A77B67B2B458}" type="pres">
      <dgm:prSet presAssocID="{280FD626-2232-46D3-AB1B-80EDE4E91E41}" presName="Name9" presStyleLbl="parChTrans1D2" presStyleIdx="5" presStyleCnt="9"/>
      <dgm:spPr/>
      <dgm:t>
        <a:bodyPr/>
        <a:lstStyle/>
        <a:p>
          <a:endParaRPr lang="ru-RU"/>
        </a:p>
      </dgm:t>
    </dgm:pt>
    <dgm:pt modelId="{1473400A-1ADF-4F84-AE9C-EECE9DA50239}" type="pres">
      <dgm:prSet presAssocID="{280FD626-2232-46D3-AB1B-80EDE4E91E41}" presName="connTx" presStyleLbl="parChTrans1D2" presStyleIdx="5" presStyleCnt="9"/>
      <dgm:spPr/>
      <dgm:t>
        <a:bodyPr/>
        <a:lstStyle/>
        <a:p>
          <a:endParaRPr lang="ru-RU"/>
        </a:p>
      </dgm:t>
    </dgm:pt>
    <dgm:pt modelId="{93079D6D-9333-40C0-890B-0AC7E09C2816}" type="pres">
      <dgm:prSet presAssocID="{09A68D77-878E-4AD5-91A0-82E3BB0B8F8A}" presName="node" presStyleLbl="node1" presStyleIdx="5" presStyleCnt="9" custScaleX="110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7B643-DF45-48B1-BDAE-CD315C973B98}" type="pres">
      <dgm:prSet presAssocID="{622329DB-178A-4CF9-A535-164258C2C49C}" presName="Name9" presStyleLbl="parChTrans1D2" presStyleIdx="6" presStyleCnt="9"/>
      <dgm:spPr/>
      <dgm:t>
        <a:bodyPr/>
        <a:lstStyle/>
        <a:p>
          <a:endParaRPr lang="ru-RU"/>
        </a:p>
      </dgm:t>
    </dgm:pt>
    <dgm:pt modelId="{36D60DEA-8DD9-4721-BC7B-FD69B1F49A1F}" type="pres">
      <dgm:prSet presAssocID="{622329DB-178A-4CF9-A535-164258C2C49C}" presName="connTx" presStyleLbl="parChTrans1D2" presStyleIdx="6" presStyleCnt="9"/>
      <dgm:spPr/>
      <dgm:t>
        <a:bodyPr/>
        <a:lstStyle/>
        <a:p>
          <a:endParaRPr lang="ru-RU"/>
        </a:p>
      </dgm:t>
    </dgm:pt>
    <dgm:pt modelId="{A6AC548B-9F02-4FE3-9687-B9DDA2FE8768}" type="pres">
      <dgm:prSet presAssocID="{EE2B0BFE-B929-4ACE-A500-9E8E2AC23A45}" presName="node" presStyleLbl="node1" presStyleIdx="6" presStyleCnt="9" custScaleX="112603" custScaleY="110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A32C9-4748-42B3-B027-568815C9D131}" type="pres">
      <dgm:prSet presAssocID="{ABA309BE-5F65-49C1-A976-A8F9FE10B3A4}" presName="Name9" presStyleLbl="parChTrans1D2" presStyleIdx="7" presStyleCnt="9"/>
      <dgm:spPr/>
      <dgm:t>
        <a:bodyPr/>
        <a:lstStyle/>
        <a:p>
          <a:endParaRPr lang="ru-RU"/>
        </a:p>
      </dgm:t>
    </dgm:pt>
    <dgm:pt modelId="{6B1EC9CB-DEF4-413D-8FB8-7663C7534FC0}" type="pres">
      <dgm:prSet presAssocID="{ABA309BE-5F65-49C1-A976-A8F9FE10B3A4}" presName="connTx" presStyleLbl="parChTrans1D2" presStyleIdx="7" presStyleCnt="9"/>
      <dgm:spPr/>
      <dgm:t>
        <a:bodyPr/>
        <a:lstStyle/>
        <a:p>
          <a:endParaRPr lang="ru-RU"/>
        </a:p>
      </dgm:t>
    </dgm:pt>
    <dgm:pt modelId="{C9BC552D-E070-4169-9BB0-C70673E9D3B0}" type="pres">
      <dgm:prSet presAssocID="{10EAF86B-3078-4B28-8561-F9D2CE5BA5F0}" presName="node" presStyleLbl="node1" presStyleIdx="7" presStyleCnt="9" custScaleX="115541" custScaleY="118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811D3-C0A9-4CBE-824D-8F62E944F4F9}" type="pres">
      <dgm:prSet presAssocID="{6E70988B-FA7A-48B3-9B6B-6AEBEF427C13}" presName="Name9" presStyleLbl="parChTrans1D2" presStyleIdx="8" presStyleCnt="9"/>
      <dgm:spPr/>
      <dgm:t>
        <a:bodyPr/>
        <a:lstStyle/>
        <a:p>
          <a:endParaRPr lang="ru-RU"/>
        </a:p>
      </dgm:t>
    </dgm:pt>
    <dgm:pt modelId="{7376B57C-1D8E-4B64-836A-51FDDA5A0095}" type="pres">
      <dgm:prSet presAssocID="{6E70988B-FA7A-48B3-9B6B-6AEBEF427C13}" presName="connTx" presStyleLbl="parChTrans1D2" presStyleIdx="8" presStyleCnt="9"/>
      <dgm:spPr/>
      <dgm:t>
        <a:bodyPr/>
        <a:lstStyle/>
        <a:p>
          <a:endParaRPr lang="ru-RU"/>
        </a:p>
      </dgm:t>
    </dgm:pt>
    <dgm:pt modelId="{154AC2B0-5351-4ABD-9CEE-A3D8D4E6626D}" type="pres">
      <dgm:prSet presAssocID="{B77B472B-3316-49E7-8AB8-D4A2640033EF}" presName="node" presStyleLbl="node1" presStyleIdx="8" presStyleCnt="9" custScaleX="92175" custScaleY="96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7549A8-2AF7-4D80-86A4-031D628C7275}" type="presOf" srcId="{280FD626-2232-46D3-AB1B-80EDE4E91E41}" destId="{1473400A-1ADF-4F84-AE9C-EECE9DA50239}" srcOrd="1" destOrd="0" presId="urn:microsoft.com/office/officeart/2005/8/layout/radial1"/>
    <dgm:cxn modelId="{460A4EBF-7110-49C0-997F-312BCD55F6F3}" srcId="{63539B34-EE90-4525-B4E1-330A946667C8}" destId="{92F00FC2-2042-4D2C-A5BC-C0AC22011F91}" srcOrd="2" destOrd="0" parTransId="{DADE286E-4AEA-4625-8EBC-D1B5B8301764}" sibTransId="{12E0B8ED-0708-4284-A7CD-620613BD5AC7}"/>
    <dgm:cxn modelId="{E08F0C53-41E8-4A63-BA9F-E0B7B4C1933F}" srcId="{63539B34-EE90-4525-B4E1-330A946667C8}" destId="{10EAF86B-3078-4B28-8561-F9D2CE5BA5F0}" srcOrd="7" destOrd="0" parTransId="{ABA309BE-5F65-49C1-A976-A8F9FE10B3A4}" sibTransId="{F7F5DA1B-72B6-4A9F-8979-0A2641EBA123}"/>
    <dgm:cxn modelId="{A06202CB-5290-4453-8B0F-55217ED329FA}" srcId="{63539B34-EE90-4525-B4E1-330A946667C8}" destId="{2C4C884E-3650-4833-982C-27AB7DFBAB25}" srcOrd="0" destOrd="0" parTransId="{4D9F23E4-6859-4E80-BBC4-C64B5662C875}" sibTransId="{7572011F-8ECA-4214-B424-BC1DCCCA6B16}"/>
    <dgm:cxn modelId="{053A966A-9B52-4EB4-9CE3-68C64F149165}" srcId="{63539B34-EE90-4525-B4E1-330A946667C8}" destId="{16314767-1758-49B5-8A84-B384EDEF0850}" srcOrd="1" destOrd="0" parTransId="{26E61981-B594-444F-BEA8-A2BF60D589A1}" sibTransId="{A1414B46-90ED-4444-8CBE-8164944F2CC9}"/>
    <dgm:cxn modelId="{AB09E4CF-D79A-4DB5-93D9-723AA9580CCB}" type="presOf" srcId="{26E61981-B594-444F-BEA8-A2BF60D589A1}" destId="{79404895-F160-43EF-8908-55CD22A30444}" srcOrd="0" destOrd="0" presId="urn:microsoft.com/office/officeart/2005/8/layout/radial1"/>
    <dgm:cxn modelId="{2DD28CAD-2A45-4A16-93C4-FEF318252E89}" type="presOf" srcId="{16314767-1758-49B5-8A84-B384EDEF0850}" destId="{2D9E3E08-EAE4-426D-99E5-425B498E7D31}" srcOrd="0" destOrd="0" presId="urn:microsoft.com/office/officeart/2005/8/layout/radial1"/>
    <dgm:cxn modelId="{A3685C32-028F-4BEC-80A4-F8FB19A2D3C1}" type="presOf" srcId="{ABA309BE-5F65-49C1-A976-A8F9FE10B3A4}" destId="{4DEA32C9-4748-42B3-B027-568815C9D131}" srcOrd="0" destOrd="0" presId="urn:microsoft.com/office/officeart/2005/8/layout/radial1"/>
    <dgm:cxn modelId="{755CB1CA-C466-48E6-9E51-251DCEF70F67}" type="presOf" srcId="{10EAF86B-3078-4B28-8561-F9D2CE5BA5F0}" destId="{C9BC552D-E070-4169-9BB0-C70673E9D3B0}" srcOrd="0" destOrd="0" presId="urn:microsoft.com/office/officeart/2005/8/layout/radial1"/>
    <dgm:cxn modelId="{A047C53C-9E2E-4984-8130-04E54096EA35}" srcId="{1F956C52-3D2A-451D-840A-1C25914BB30A}" destId="{63539B34-EE90-4525-B4E1-330A946667C8}" srcOrd="0" destOrd="0" parTransId="{B1C511F1-578F-4FC1-8817-B008C2C6D1AC}" sibTransId="{B397D848-CFD4-4896-81FA-496F3B0D5DF0}"/>
    <dgm:cxn modelId="{6DB942A7-245D-4EB4-B643-3A6E7FAC6FC3}" srcId="{63539B34-EE90-4525-B4E1-330A946667C8}" destId="{09A68D77-878E-4AD5-91A0-82E3BB0B8F8A}" srcOrd="5" destOrd="0" parTransId="{280FD626-2232-46D3-AB1B-80EDE4E91E41}" sibTransId="{06730F99-61D4-4945-95EE-3F80F0FF39E5}"/>
    <dgm:cxn modelId="{4B711658-4083-4FC8-942C-5E80DF540039}" srcId="{63539B34-EE90-4525-B4E1-330A946667C8}" destId="{E8ABE961-B2C2-4C98-9C86-0362F0F87A0A}" srcOrd="3" destOrd="0" parTransId="{A84137C5-B3EE-46E9-8C4C-6BFAA0F73D16}" sibTransId="{020725CE-E659-4671-ABF0-F9A6DAED771D}"/>
    <dgm:cxn modelId="{E258318B-2DC0-4B98-850F-23066FC45DD4}" type="presOf" srcId="{EE2B0BFE-B929-4ACE-A500-9E8E2AC23A45}" destId="{A6AC548B-9F02-4FE3-9687-B9DDA2FE8768}" srcOrd="0" destOrd="0" presId="urn:microsoft.com/office/officeart/2005/8/layout/radial1"/>
    <dgm:cxn modelId="{AA6A0C79-952B-4231-A63B-59C66213E555}" type="presOf" srcId="{622329DB-178A-4CF9-A535-164258C2C49C}" destId="{36D60DEA-8DD9-4721-BC7B-FD69B1F49A1F}" srcOrd="1" destOrd="0" presId="urn:microsoft.com/office/officeart/2005/8/layout/radial1"/>
    <dgm:cxn modelId="{04420114-31A4-49F5-AAA3-64A375D41A19}" type="presOf" srcId="{6E70988B-FA7A-48B3-9B6B-6AEBEF427C13}" destId="{7376B57C-1D8E-4B64-836A-51FDDA5A0095}" srcOrd="1" destOrd="0" presId="urn:microsoft.com/office/officeart/2005/8/layout/radial1"/>
    <dgm:cxn modelId="{981429D6-51B3-41DF-8DDB-87422B2BA840}" type="presOf" srcId="{4D9F23E4-6859-4E80-BBC4-C64B5662C875}" destId="{F9224960-9AF6-44DC-B8C0-79CFAD48AF4E}" srcOrd="0" destOrd="0" presId="urn:microsoft.com/office/officeart/2005/8/layout/radial1"/>
    <dgm:cxn modelId="{0C781197-BE3B-434A-BCE7-8EE5C9C8323C}" type="presOf" srcId="{26E61981-B594-444F-BEA8-A2BF60D589A1}" destId="{2860910F-EEAF-48AE-8DF6-F50DF3C6A0B7}" srcOrd="1" destOrd="0" presId="urn:microsoft.com/office/officeart/2005/8/layout/radial1"/>
    <dgm:cxn modelId="{8F1BEF42-20D7-48E9-8A47-42D5415FDB81}" type="presOf" srcId="{DADE286E-4AEA-4625-8EBC-D1B5B8301764}" destId="{08C953A4-D8A5-4B70-9D7C-75A40AF527E3}" srcOrd="1" destOrd="0" presId="urn:microsoft.com/office/officeart/2005/8/layout/radial1"/>
    <dgm:cxn modelId="{EAB1DF3F-390C-452C-A4D3-FD7A2F46324E}" srcId="{63539B34-EE90-4525-B4E1-330A946667C8}" destId="{B77B472B-3316-49E7-8AB8-D4A2640033EF}" srcOrd="8" destOrd="0" parTransId="{6E70988B-FA7A-48B3-9B6B-6AEBEF427C13}" sibTransId="{86ECC469-E37A-4737-9A4E-FABF7AE57889}"/>
    <dgm:cxn modelId="{239605E4-7866-431C-84A6-F1B30EA826F0}" type="presOf" srcId="{622329DB-178A-4CF9-A535-164258C2C49C}" destId="{F767B643-DF45-48B1-BDAE-CD315C973B98}" srcOrd="0" destOrd="0" presId="urn:microsoft.com/office/officeart/2005/8/layout/radial1"/>
    <dgm:cxn modelId="{33421B53-5FC9-49E6-B9CA-5FEB4C2A51B6}" type="presOf" srcId="{E8ABE961-B2C2-4C98-9C86-0362F0F87A0A}" destId="{24C0ACEC-E51C-451D-B264-E98F57C32C27}" srcOrd="0" destOrd="0" presId="urn:microsoft.com/office/officeart/2005/8/layout/radial1"/>
    <dgm:cxn modelId="{8817F4AC-5218-40B4-B530-6F1C4D9621EB}" type="presOf" srcId="{6E70988B-FA7A-48B3-9B6B-6AEBEF427C13}" destId="{D92811D3-C0A9-4CBE-824D-8F62E944F4F9}" srcOrd="0" destOrd="0" presId="urn:microsoft.com/office/officeart/2005/8/layout/radial1"/>
    <dgm:cxn modelId="{7FD9E422-D075-4C73-8550-D404EC741BC6}" type="presOf" srcId="{280FD626-2232-46D3-AB1B-80EDE4E91E41}" destId="{44309A1F-C0A9-4EEF-ACE9-A77B67B2B458}" srcOrd="0" destOrd="0" presId="urn:microsoft.com/office/officeart/2005/8/layout/radial1"/>
    <dgm:cxn modelId="{E4AB3ACC-DF13-4CC3-851A-4AA6EEB057A5}" srcId="{63539B34-EE90-4525-B4E1-330A946667C8}" destId="{EE2B0BFE-B929-4ACE-A500-9E8E2AC23A45}" srcOrd="6" destOrd="0" parTransId="{622329DB-178A-4CF9-A535-164258C2C49C}" sibTransId="{34AA1584-84E1-450A-B515-560EC5CC4CCF}"/>
    <dgm:cxn modelId="{3B57E64D-3A69-46E5-AC33-5CEFAD3FFB2A}" type="presOf" srcId="{4D9F23E4-6859-4E80-BBC4-C64B5662C875}" destId="{866C6DCC-DFC4-4B08-B79A-5603122B9A01}" srcOrd="1" destOrd="0" presId="urn:microsoft.com/office/officeart/2005/8/layout/radial1"/>
    <dgm:cxn modelId="{F68DD3E4-9F3D-4B1D-8358-CE6F1B03F3F7}" type="presOf" srcId="{A84137C5-B3EE-46E9-8C4C-6BFAA0F73D16}" destId="{33B5061E-BE9C-47D7-9EC2-DEDD7EF31C31}" srcOrd="1" destOrd="0" presId="urn:microsoft.com/office/officeart/2005/8/layout/radial1"/>
    <dgm:cxn modelId="{78468B4E-0219-413F-8494-1944CB316625}" type="presOf" srcId="{0E955053-0811-4C12-B9D4-0F649E569BF6}" destId="{86E34029-74F0-4B70-8456-0914FFABF3AB}" srcOrd="0" destOrd="0" presId="urn:microsoft.com/office/officeart/2005/8/layout/radial1"/>
    <dgm:cxn modelId="{F715524B-215E-4BA6-A6DC-C2BA0F254787}" type="presOf" srcId="{ABA309BE-5F65-49C1-A976-A8F9FE10B3A4}" destId="{6B1EC9CB-DEF4-413D-8FB8-7663C7534FC0}" srcOrd="1" destOrd="0" presId="urn:microsoft.com/office/officeart/2005/8/layout/radial1"/>
    <dgm:cxn modelId="{F59EB78D-6620-4E94-AF2D-E814510DFF23}" type="presOf" srcId="{A84137C5-B3EE-46E9-8C4C-6BFAA0F73D16}" destId="{C8732C74-049B-436A-BD37-E86950B8B876}" srcOrd="0" destOrd="0" presId="urn:microsoft.com/office/officeart/2005/8/layout/radial1"/>
    <dgm:cxn modelId="{4DBEEF5E-6E28-45C6-92F5-A420A8B32982}" type="presOf" srcId="{2C4C884E-3650-4833-982C-27AB7DFBAB25}" destId="{7AA6A807-249A-480D-9851-20F0F19C1016}" srcOrd="0" destOrd="0" presId="urn:microsoft.com/office/officeart/2005/8/layout/radial1"/>
    <dgm:cxn modelId="{A2B12176-21DB-4586-A08D-F946FD29AA37}" type="presOf" srcId="{1F956C52-3D2A-451D-840A-1C25914BB30A}" destId="{457C49B3-9587-482D-A9EA-0844DF0DC2F7}" srcOrd="0" destOrd="0" presId="urn:microsoft.com/office/officeart/2005/8/layout/radial1"/>
    <dgm:cxn modelId="{977F133A-8CA5-44C3-8978-4A15CF104B19}" type="presOf" srcId="{63539B34-EE90-4525-B4E1-330A946667C8}" destId="{1CF9383E-EBC1-4EB9-9A2D-A77994754224}" srcOrd="0" destOrd="0" presId="urn:microsoft.com/office/officeart/2005/8/layout/radial1"/>
    <dgm:cxn modelId="{F87A1A25-D086-41B4-B016-600B7E5D5F35}" type="presOf" srcId="{92F00FC2-2042-4D2C-A5BC-C0AC22011F91}" destId="{443930C1-4F0B-4EAB-8FC0-35B10E713A89}" srcOrd="0" destOrd="0" presId="urn:microsoft.com/office/officeart/2005/8/layout/radial1"/>
    <dgm:cxn modelId="{F9A9912A-3192-4D3C-8608-9DB7FEFBE55E}" type="presOf" srcId="{F40271DB-0DA0-4187-9B78-4CB854FAB4FD}" destId="{15832640-9F56-41F5-9399-918B1ABF4A1E}" srcOrd="0" destOrd="0" presId="urn:microsoft.com/office/officeart/2005/8/layout/radial1"/>
    <dgm:cxn modelId="{8CA92833-31A8-4901-94A5-9CFFC9B69FBA}" srcId="{63539B34-EE90-4525-B4E1-330A946667C8}" destId="{0E955053-0811-4C12-B9D4-0F649E569BF6}" srcOrd="4" destOrd="0" parTransId="{F40271DB-0DA0-4187-9B78-4CB854FAB4FD}" sibTransId="{76CF3A93-AC71-4F14-96EB-188C75BCAFC2}"/>
    <dgm:cxn modelId="{1E9A6721-5E59-477C-9EB6-EDDDE5A55E92}" type="presOf" srcId="{09A68D77-878E-4AD5-91A0-82E3BB0B8F8A}" destId="{93079D6D-9333-40C0-890B-0AC7E09C2816}" srcOrd="0" destOrd="0" presId="urn:microsoft.com/office/officeart/2005/8/layout/radial1"/>
    <dgm:cxn modelId="{88EF97A9-49FB-4595-B3F5-87A8EF9ACBA3}" type="presOf" srcId="{DADE286E-4AEA-4625-8EBC-D1B5B8301764}" destId="{57EB767F-C596-4122-97F0-6826829C7A5C}" srcOrd="0" destOrd="0" presId="urn:microsoft.com/office/officeart/2005/8/layout/radial1"/>
    <dgm:cxn modelId="{1506702D-8204-4AD3-9059-BE86BA824B06}" type="presOf" srcId="{F40271DB-0DA0-4187-9B78-4CB854FAB4FD}" destId="{B32C6508-E479-47D8-A86C-5762DD744BE1}" srcOrd="1" destOrd="0" presId="urn:microsoft.com/office/officeart/2005/8/layout/radial1"/>
    <dgm:cxn modelId="{00AE6626-DA08-4049-82EC-C69FFF7C6C20}" type="presOf" srcId="{B77B472B-3316-49E7-8AB8-D4A2640033EF}" destId="{154AC2B0-5351-4ABD-9CEE-A3D8D4E6626D}" srcOrd="0" destOrd="0" presId="urn:microsoft.com/office/officeart/2005/8/layout/radial1"/>
    <dgm:cxn modelId="{665FF50E-EB5F-4C41-9B37-E7E893CF3DC5}" type="presParOf" srcId="{457C49B3-9587-482D-A9EA-0844DF0DC2F7}" destId="{1CF9383E-EBC1-4EB9-9A2D-A77994754224}" srcOrd="0" destOrd="0" presId="urn:microsoft.com/office/officeart/2005/8/layout/radial1"/>
    <dgm:cxn modelId="{D077A02B-0F18-4D3E-9914-45BFB77117A7}" type="presParOf" srcId="{457C49B3-9587-482D-A9EA-0844DF0DC2F7}" destId="{F9224960-9AF6-44DC-B8C0-79CFAD48AF4E}" srcOrd="1" destOrd="0" presId="urn:microsoft.com/office/officeart/2005/8/layout/radial1"/>
    <dgm:cxn modelId="{77076C9B-2663-43E9-9D66-A0CACD4CE33F}" type="presParOf" srcId="{F9224960-9AF6-44DC-B8C0-79CFAD48AF4E}" destId="{866C6DCC-DFC4-4B08-B79A-5603122B9A01}" srcOrd="0" destOrd="0" presId="urn:microsoft.com/office/officeart/2005/8/layout/radial1"/>
    <dgm:cxn modelId="{9C05C920-B905-4C88-AE04-1EFCE59F8166}" type="presParOf" srcId="{457C49B3-9587-482D-A9EA-0844DF0DC2F7}" destId="{7AA6A807-249A-480D-9851-20F0F19C1016}" srcOrd="2" destOrd="0" presId="urn:microsoft.com/office/officeart/2005/8/layout/radial1"/>
    <dgm:cxn modelId="{BD30C871-ED7D-4A43-BE1E-75EBD0AC81C8}" type="presParOf" srcId="{457C49B3-9587-482D-A9EA-0844DF0DC2F7}" destId="{79404895-F160-43EF-8908-55CD22A30444}" srcOrd="3" destOrd="0" presId="urn:microsoft.com/office/officeart/2005/8/layout/radial1"/>
    <dgm:cxn modelId="{399068AC-9F25-4554-B014-B7F06C6A87A4}" type="presParOf" srcId="{79404895-F160-43EF-8908-55CD22A30444}" destId="{2860910F-EEAF-48AE-8DF6-F50DF3C6A0B7}" srcOrd="0" destOrd="0" presId="urn:microsoft.com/office/officeart/2005/8/layout/radial1"/>
    <dgm:cxn modelId="{551EC196-4237-4BE8-A8FE-21EE04F859FD}" type="presParOf" srcId="{457C49B3-9587-482D-A9EA-0844DF0DC2F7}" destId="{2D9E3E08-EAE4-426D-99E5-425B498E7D31}" srcOrd="4" destOrd="0" presId="urn:microsoft.com/office/officeart/2005/8/layout/radial1"/>
    <dgm:cxn modelId="{A594B3E9-E071-48EC-87D7-4E6314921D38}" type="presParOf" srcId="{457C49B3-9587-482D-A9EA-0844DF0DC2F7}" destId="{57EB767F-C596-4122-97F0-6826829C7A5C}" srcOrd="5" destOrd="0" presId="urn:microsoft.com/office/officeart/2005/8/layout/radial1"/>
    <dgm:cxn modelId="{C26F1B67-17A4-4E53-89BF-B167FFCFD0F6}" type="presParOf" srcId="{57EB767F-C596-4122-97F0-6826829C7A5C}" destId="{08C953A4-D8A5-4B70-9D7C-75A40AF527E3}" srcOrd="0" destOrd="0" presId="urn:microsoft.com/office/officeart/2005/8/layout/radial1"/>
    <dgm:cxn modelId="{62DE5E62-89AC-405E-B8F8-813234653616}" type="presParOf" srcId="{457C49B3-9587-482D-A9EA-0844DF0DC2F7}" destId="{443930C1-4F0B-4EAB-8FC0-35B10E713A89}" srcOrd="6" destOrd="0" presId="urn:microsoft.com/office/officeart/2005/8/layout/radial1"/>
    <dgm:cxn modelId="{A3CD041F-CA28-45F4-ACE4-48A46DA9B114}" type="presParOf" srcId="{457C49B3-9587-482D-A9EA-0844DF0DC2F7}" destId="{C8732C74-049B-436A-BD37-E86950B8B876}" srcOrd="7" destOrd="0" presId="urn:microsoft.com/office/officeart/2005/8/layout/radial1"/>
    <dgm:cxn modelId="{60EC9A52-4F5F-4290-A507-CFE73C9CE787}" type="presParOf" srcId="{C8732C74-049B-436A-BD37-E86950B8B876}" destId="{33B5061E-BE9C-47D7-9EC2-DEDD7EF31C31}" srcOrd="0" destOrd="0" presId="urn:microsoft.com/office/officeart/2005/8/layout/radial1"/>
    <dgm:cxn modelId="{B6C96CAA-6661-40EC-ADEE-92FBE409E690}" type="presParOf" srcId="{457C49B3-9587-482D-A9EA-0844DF0DC2F7}" destId="{24C0ACEC-E51C-451D-B264-E98F57C32C27}" srcOrd="8" destOrd="0" presId="urn:microsoft.com/office/officeart/2005/8/layout/radial1"/>
    <dgm:cxn modelId="{FAC864E1-5057-4850-BE73-4CA3A49F6389}" type="presParOf" srcId="{457C49B3-9587-482D-A9EA-0844DF0DC2F7}" destId="{15832640-9F56-41F5-9399-918B1ABF4A1E}" srcOrd="9" destOrd="0" presId="urn:microsoft.com/office/officeart/2005/8/layout/radial1"/>
    <dgm:cxn modelId="{0EAB2CAD-A7BD-479F-9326-07E06BCB1A83}" type="presParOf" srcId="{15832640-9F56-41F5-9399-918B1ABF4A1E}" destId="{B32C6508-E479-47D8-A86C-5762DD744BE1}" srcOrd="0" destOrd="0" presId="urn:microsoft.com/office/officeart/2005/8/layout/radial1"/>
    <dgm:cxn modelId="{43F612C5-5434-40FA-B01D-1A3BB183DFFD}" type="presParOf" srcId="{457C49B3-9587-482D-A9EA-0844DF0DC2F7}" destId="{86E34029-74F0-4B70-8456-0914FFABF3AB}" srcOrd="10" destOrd="0" presId="urn:microsoft.com/office/officeart/2005/8/layout/radial1"/>
    <dgm:cxn modelId="{B4625D2E-69BD-42F2-B90A-C4CFA97DD197}" type="presParOf" srcId="{457C49B3-9587-482D-A9EA-0844DF0DC2F7}" destId="{44309A1F-C0A9-4EEF-ACE9-A77B67B2B458}" srcOrd="11" destOrd="0" presId="urn:microsoft.com/office/officeart/2005/8/layout/radial1"/>
    <dgm:cxn modelId="{DCA6A913-71D6-4AE5-B1E8-CF48014EA54F}" type="presParOf" srcId="{44309A1F-C0A9-4EEF-ACE9-A77B67B2B458}" destId="{1473400A-1ADF-4F84-AE9C-EECE9DA50239}" srcOrd="0" destOrd="0" presId="urn:microsoft.com/office/officeart/2005/8/layout/radial1"/>
    <dgm:cxn modelId="{74A851E8-0D9D-404F-8A1E-F97ADE53B5EB}" type="presParOf" srcId="{457C49B3-9587-482D-A9EA-0844DF0DC2F7}" destId="{93079D6D-9333-40C0-890B-0AC7E09C2816}" srcOrd="12" destOrd="0" presId="urn:microsoft.com/office/officeart/2005/8/layout/radial1"/>
    <dgm:cxn modelId="{E8C2D730-79AB-4F45-8329-502844AE0DE3}" type="presParOf" srcId="{457C49B3-9587-482D-A9EA-0844DF0DC2F7}" destId="{F767B643-DF45-48B1-BDAE-CD315C973B98}" srcOrd="13" destOrd="0" presId="urn:microsoft.com/office/officeart/2005/8/layout/radial1"/>
    <dgm:cxn modelId="{1B58F173-9465-43B9-A188-1EE7D5671338}" type="presParOf" srcId="{F767B643-DF45-48B1-BDAE-CD315C973B98}" destId="{36D60DEA-8DD9-4721-BC7B-FD69B1F49A1F}" srcOrd="0" destOrd="0" presId="urn:microsoft.com/office/officeart/2005/8/layout/radial1"/>
    <dgm:cxn modelId="{E118BC5C-85E9-48AB-8604-FCB19EE72F1D}" type="presParOf" srcId="{457C49B3-9587-482D-A9EA-0844DF0DC2F7}" destId="{A6AC548B-9F02-4FE3-9687-B9DDA2FE8768}" srcOrd="14" destOrd="0" presId="urn:microsoft.com/office/officeart/2005/8/layout/radial1"/>
    <dgm:cxn modelId="{F2AD8203-55A7-4118-89F0-872C6D0158AD}" type="presParOf" srcId="{457C49B3-9587-482D-A9EA-0844DF0DC2F7}" destId="{4DEA32C9-4748-42B3-B027-568815C9D131}" srcOrd="15" destOrd="0" presId="urn:microsoft.com/office/officeart/2005/8/layout/radial1"/>
    <dgm:cxn modelId="{9100EFD1-A25E-458D-BBD1-291EF919423A}" type="presParOf" srcId="{4DEA32C9-4748-42B3-B027-568815C9D131}" destId="{6B1EC9CB-DEF4-413D-8FB8-7663C7534FC0}" srcOrd="0" destOrd="0" presId="urn:microsoft.com/office/officeart/2005/8/layout/radial1"/>
    <dgm:cxn modelId="{4D2A0BF0-BABB-4F24-BFF9-4636B8A419C6}" type="presParOf" srcId="{457C49B3-9587-482D-A9EA-0844DF0DC2F7}" destId="{C9BC552D-E070-4169-9BB0-C70673E9D3B0}" srcOrd="16" destOrd="0" presId="urn:microsoft.com/office/officeart/2005/8/layout/radial1"/>
    <dgm:cxn modelId="{4B16BB6E-F0CC-4220-A867-ED7325B788D2}" type="presParOf" srcId="{457C49B3-9587-482D-A9EA-0844DF0DC2F7}" destId="{D92811D3-C0A9-4CBE-824D-8F62E944F4F9}" srcOrd="17" destOrd="0" presId="urn:microsoft.com/office/officeart/2005/8/layout/radial1"/>
    <dgm:cxn modelId="{BABE3AC7-0B88-4391-8BB7-F836B3C4D62F}" type="presParOf" srcId="{D92811D3-C0A9-4CBE-824D-8F62E944F4F9}" destId="{7376B57C-1D8E-4B64-836A-51FDDA5A0095}" srcOrd="0" destOrd="0" presId="urn:microsoft.com/office/officeart/2005/8/layout/radial1"/>
    <dgm:cxn modelId="{6963D4C9-FEB7-44B1-A140-1951B03211F9}" type="presParOf" srcId="{457C49B3-9587-482D-A9EA-0844DF0DC2F7}" destId="{154AC2B0-5351-4ABD-9CEE-A3D8D4E6626D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643F56-E53F-4834-8B64-AFB95891941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8C944E5-C772-4686-8314-6D24A1B9A2F3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chemeClr val="bg1"/>
              </a:solidFill>
              <a:latin typeface="Monotype Corsiva" pitchFamily="66" charset="0"/>
            </a:rPr>
            <a:t>Современные стенды  с морской тематикой</a:t>
          </a:r>
          <a:endParaRPr lang="ru-RU" sz="2400" b="1" dirty="0">
            <a:solidFill>
              <a:schemeClr val="bg1"/>
            </a:solidFill>
            <a:latin typeface="Monotype Corsiva" pitchFamily="66" charset="0"/>
          </a:endParaRPr>
        </a:p>
      </dgm:t>
    </dgm:pt>
    <dgm:pt modelId="{49E00B99-6905-4B09-A345-4DD97846DAF8}" type="parTrans" cxnId="{DF87CB08-F618-45A4-BE0B-D525F9639567}">
      <dgm:prSet/>
      <dgm:spPr/>
      <dgm:t>
        <a:bodyPr/>
        <a:lstStyle/>
        <a:p>
          <a:endParaRPr lang="ru-RU"/>
        </a:p>
      </dgm:t>
    </dgm:pt>
    <dgm:pt modelId="{9087B77B-9EE1-48D0-8050-08BDE8770211}" type="sibTrans" cxnId="{DF87CB08-F618-45A4-BE0B-D525F9639567}">
      <dgm:prSet/>
      <dgm:spPr/>
      <dgm:t>
        <a:bodyPr/>
        <a:lstStyle/>
        <a:p>
          <a:endParaRPr lang="ru-RU"/>
        </a:p>
      </dgm:t>
    </dgm:pt>
    <dgm:pt modelId="{2088F42D-C090-4184-AE6B-B6B128AAFC8F}" type="pres">
      <dgm:prSet presAssocID="{0B643F56-E53F-4834-8B64-AFB95891941B}" presName="arrowDiagram" presStyleCnt="0">
        <dgm:presLayoutVars>
          <dgm:chMax val="5"/>
          <dgm:dir/>
          <dgm:resizeHandles val="exact"/>
        </dgm:presLayoutVars>
      </dgm:prSet>
      <dgm:spPr/>
    </dgm:pt>
    <dgm:pt modelId="{720F9246-9AD3-4625-95D2-6BEC3796DFE8}" type="pres">
      <dgm:prSet presAssocID="{0B643F56-E53F-4834-8B64-AFB95891941B}" presName="arrow" presStyleLbl="bgShp" presStyleIdx="0" presStyleCnt="1"/>
      <dgm:spPr>
        <a:solidFill>
          <a:srgbClr val="0070C0"/>
        </a:solidFill>
      </dgm:spPr>
    </dgm:pt>
    <dgm:pt modelId="{3B6EB573-925E-44A7-ACB9-2174110117FA}" type="pres">
      <dgm:prSet presAssocID="{0B643F56-E53F-4834-8B64-AFB95891941B}" presName="arrowDiagram1" presStyleCnt="0">
        <dgm:presLayoutVars>
          <dgm:bulletEnabled val="1"/>
        </dgm:presLayoutVars>
      </dgm:prSet>
      <dgm:spPr/>
    </dgm:pt>
    <dgm:pt modelId="{E8C5265A-EBF7-4C04-A6AA-2F1FFD389F63}" type="pres">
      <dgm:prSet presAssocID="{58C944E5-C772-4686-8314-6D24A1B9A2F3}" presName="bullet1" presStyleLbl="node1" presStyleIdx="0" presStyleCnt="1" custLinFactNeighborX="-5055" custLinFactNeighborY="794"/>
      <dgm:spPr/>
    </dgm:pt>
    <dgm:pt modelId="{677BF921-FE2C-46F7-98B7-74081813C65C}" type="pres">
      <dgm:prSet presAssocID="{58C944E5-C772-4686-8314-6D24A1B9A2F3}" presName="textBox1" presStyleLbl="revTx" presStyleIdx="0" presStyleCnt="1" custScaleX="150953" custScaleY="124109" custLinFactNeighborX="8810" custLinFactNeighborY="36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EF5A30-1D81-4B47-9F6A-060E92AF244D}" type="presOf" srcId="{58C944E5-C772-4686-8314-6D24A1B9A2F3}" destId="{677BF921-FE2C-46F7-98B7-74081813C65C}" srcOrd="0" destOrd="0" presId="urn:microsoft.com/office/officeart/2005/8/layout/arrow2"/>
    <dgm:cxn modelId="{B845EBF0-3591-4D31-A25B-28E59F0B4D09}" type="presOf" srcId="{0B643F56-E53F-4834-8B64-AFB95891941B}" destId="{2088F42D-C090-4184-AE6B-B6B128AAFC8F}" srcOrd="0" destOrd="0" presId="urn:microsoft.com/office/officeart/2005/8/layout/arrow2"/>
    <dgm:cxn modelId="{DF87CB08-F618-45A4-BE0B-D525F9639567}" srcId="{0B643F56-E53F-4834-8B64-AFB95891941B}" destId="{58C944E5-C772-4686-8314-6D24A1B9A2F3}" srcOrd="0" destOrd="0" parTransId="{49E00B99-6905-4B09-A345-4DD97846DAF8}" sibTransId="{9087B77B-9EE1-48D0-8050-08BDE8770211}"/>
    <dgm:cxn modelId="{0F167653-2D5A-493C-920F-093A863FDEFD}" type="presParOf" srcId="{2088F42D-C090-4184-AE6B-B6B128AAFC8F}" destId="{720F9246-9AD3-4625-95D2-6BEC3796DFE8}" srcOrd="0" destOrd="0" presId="urn:microsoft.com/office/officeart/2005/8/layout/arrow2"/>
    <dgm:cxn modelId="{9CAB68C1-ED90-4BE0-AD48-F7E93BAB4522}" type="presParOf" srcId="{2088F42D-C090-4184-AE6B-B6B128AAFC8F}" destId="{3B6EB573-925E-44A7-ACB9-2174110117FA}" srcOrd="1" destOrd="0" presId="urn:microsoft.com/office/officeart/2005/8/layout/arrow2"/>
    <dgm:cxn modelId="{4A923605-1A45-4D5B-99D8-24B315427BC0}" type="presParOf" srcId="{3B6EB573-925E-44A7-ACB9-2174110117FA}" destId="{E8C5265A-EBF7-4C04-A6AA-2F1FFD389F63}" srcOrd="0" destOrd="0" presId="urn:microsoft.com/office/officeart/2005/8/layout/arrow2"/>
    <dgm:cxn modelId="{1FFD9823-1B2E-4540-9F31-07F0FA40AF63}" type="presParOf" srcId="{3B6EB573-925E-44A7-ACB9-2174110117FA}" destId="{677BF921-FE2C-46F7-98B7-74081813C65C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EAABA6-ED87-4C84-8F41-FF309A4FF545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04FC16-5ED7-4FCE-83BE-42678B29226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Monotype Corsiva" pitchFamily="66" charset="0"/>
            </a:rPr>
            <a:t>все декорации к праздникам</a:t>
          </a:r>
          <a:endParaRPr lang="ru-RU" dirty="0"/>
        </a:p>
      </dgm:t>
    </dgm:pt>
    <dgm:pt modelId="{02604B0F-8C5E-40AF-BF64-02C784F442BA}" type="parTrans" cxnId="{0E72CFE7-5C2E-4939-85EA-3522BDA15880}">
      <dgm:prSet/>
      <dgm:spPr/>
      <dgm:t>
        <a:bodyPr/>
        <a:lstStyle/>
        <a:p>
          <a:endParaRPr lang="ru-RU"/>
        </a:p>
      </dgm:t>
    </dgm:pt>
    <dgm:pt modelId="{D50F6613-091B-43BF-B2E6-F5B63A0EE4FA}" type="sibTrans" cxnId="{0E72CFE7-5C2E-4939-85EA-3522BDA15880}">
      <dgm:prSet/>
      <dgm:spPr/>
      <dgm:t>
        <a:bodyPr/>
        <a:lstStyle/>
        <a:p>
          <a:endParaRPr lang="ru-RU"/>
        </a:p>
      </dgm:t>
    </dgm:pt>
    <dgm:pt modelId="{FE9FB7F9-6BA5-4E16-B0EA-6DD26634F09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Monotype Corsiva" pitchFamily="66" charset="0"/>
            </a:rPr>
            <a:t>все рисунки и картинки к урокам</a:t>
          </a:r>
          <a:endParaRPr lang="ru-RU" dirty="0"/>
        </a:p>
      </dgm:t>
    </dgm:pt>
    <dgm:pt modelId="{1BD6C027-1CCB-4B7D-A9E9-0B964BC5A622}" type="parTrans" cxnId="{59586760-28C5-4BEA-B188-FB8E62FBDB3E}">
      <dgm:prSet/>
      <dgm:spPr/>
      <dgm:t>
        <a:bodyPr/>
        <a:lstStyle/>
        <a:p>
          <a:endParaRPr lang="ru-RU"/>
        </a:p>
      </dgm:t>
    </dgm:pt>
    <dgm:pt modelId="{61D739BA-8D47-4A75-8D55-78A920333219}" type="sibTrans" cxnId="{59586760-28C5-4BEA-B188-FB8E62FBDB3E}">
      <dgm:prSet/>
      <dgm:spPr/>
      <dgm:t>
        <a:bodyPr/>
        <a:lstStyle/>
        <a:p>
          <a:endParaRPr lang="ru-RU"/>
        </a:p>
      </dgm:t>
    </dgm:pt>
    <dgm:pt modelId="{B2DDC8B8-FEFD-491D-97BD-E4CA1128307F}">
      <dgm:prSet/>
      <dgm:spPr/>
      <dgm:t>
        <a:bodyPr/>
        <a:lstStyle/>
        <a:p>
          <a:endParaRPr lang="ru-RU"/>
        </a:p>
      </dgm:t>
    </dgm:pt>
    <dgm:pt modelId="{BC0AA345-C1D0-4D7A-A93D-14F94AFBF306}" type="parTrans" cxnId="{4C5A4604-4764-45C3-BDEC-4E53CB566951}">
      <dgm:prSet/>
      <dgm:spPr/>
      <dgm:t>
        <a:bodyPr/>
        <a:lstStyle/>
        <a:p>
          <a:endParaRPr lang="ru-RU"/>
        </a:p>
      </dgm:t>
    </dgm:pt>
    <dgm:pt modelId="{7BC0AF0F-AF0D-47EE-A3CA-1D68E58B1918}" type="sibTrans" cxnId="{4C5A4604-4764-45C3-BDEC-4E53CB566951}">
      <dgm:prSet/>
      <dgm:spPr/>
      <dgm:t>
        <a:bodyPr/>
        <a:lstStyle/>
        <a:p>
          <a:endParaRPr lang="ru-RU"/>
        </a:p>
      </dgm:t>
    </dgm:pt>
    <dgm:pt modelId="{1F605A1B-578B-4EBE-9673-D5BA59884878}">
      <dgm:prSet/>
      <dgm:spPr/>
      <dgm:t>
        <a:bodyPr/>
        <a:lstStyle/>
        <a:p>
          <a:endParaRPr lang="ru-RU"/>
        </a:p>
      </dgm:t>
    </dgm:pt>
    <dgm:pt modelId="{49263B38-7852-41EE-8475-245E09B0B0E7}" type="parTrans" cxnId="{9CE762B1-5359-47C0-ADA8-69C8E9B72146}">
      <dgm:prSet/>
      <dgm:spPr/>
      <dgm:t>
        <a:bodyPr/>
        <a:lstStyle/>
        <a:p>
          <a:endParaRPr lang="ru-RU"/>
        </a:p>
      </dgm:t>
    </dgm:pt>
    <dgm:pt modelId="{BE79DB1D-B80A-479A-81F9-D269D4BA348D}" type="sibTrans" cxnId="{9CE762B1-5359-47C0-ADA8-69C8E9B72146}">
      <dgm:prSet/>
      <dgm:spPr/>
      <dgm:t>
        <a:bodyPr/>
        <a:lstStyle/>
        <a:p>
          <a:endParaRPr lang="ru-RU"/>
        </a:p>
      </dgm:t>
    </dgm:pt>
    <dgm:pt modelId="{DBB51256-B7F2-4279-BDBE-CBAC31349443}" type="pres">
      <dgm:prSet presAssocID="{D3EAABA6-ED87-4C84-8F41-FF309A4FF54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1F5CEC-4C29-4314-92A7-D82AD4B8ED1A}" type="pres">
      <dgm:prSet presAssocID="{D3EAABA6-ED87-4C84-8F41-FF309A4FF545}" presName="ribbon" presStyleLbl="node1" presStyleIdx="0" presStyleCnt="1" custLinFactNeighborX="1596" custLinFactNeighborY="-2744"/>
      <dgm:spPr/>
    </dgm:pt>
    <dgm:pt modelId="{F4908B43-6F6F-4585-AF45-2547AC0ED3A8}" type="pres">
      <dgm:prSet presAssocID="{D3EAABA6-ED87-4C84-8F41-FF309A4FF545}" presName="leftArrowText" presStyleLbl="node1" presStyleIdx="0" presStyleCnt="1" custLinFactNeighborX="2235" custLinFactNeighborY="33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62214-FA4C-433D-A0E8-40E91B0965E5}" type="pres">
      <dgm:prSet presAssocID="{D3EAABA6-ED87-4C84-8F41-FF309A4FF545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A53F6-DD7F-443C-93D5-3E2F085B51E5}" type="presOf" srcId="{FE9FB7F9-6BA5-4E16-B0EA-6DD26634F091}" destId="{34D62214-FA4C-433D-A0E8-40E91B0965E5}" srcOrd="0" destOrd="0" presId="urn:microsoft.com/office/officeart/2005/8/layout/arrow6"/>
    <dgm:cxn modelId="{4C5A4604-4764-45C3-BDEC-4E53CB566951}" srcId="{D3EAABA6-ED87-4C84-8F41-FF309A4FF545}" destId="{B2DDC8B8-FEFD-491D-97BD-E4CA1128307F}" srcOrd="2" destOrd="0" parTransId="{BC0AA345-C1D0-4D7A-A93D-14F94AFBF306}" sibTransId="{7BC0AF0F-AF0D-47EE-A3CA-1D68E58B1918}"/>
    <dgm:cxn modelId="{06D3F47B-BDFC-4AEE-ACB8-3C834DE0FE25}" type="presOf" srcId="{D3EAABA6-ED87-4C84-8F41-FF309A4FF545}" destId="{DBB51256-B7F2-4279-BDBE-CBAC31349443}" srcOrd="0" destOrd="0" presId="urn:microsoft.com/office/officeart/2005/8/layout/arrow6"/>
    <dgm:cxn modelId="{59586760-28C5-4BEA-B188-FB8E62FBDB3E}" srcId="{D3EAABA6-ED87-4C84-8F41-FF309A4FF545}" destId="{FE9FB7F9-6BA5-4E16-B0EA-6DD26634F091}" srcOrd="1" destOrd="0" parTransId="{1BD6C027-1CCB-4B7D-A9E9-0B964BC5A622}" sibTransId="{61D739BA-8D47-4A75-8D55-78A920333219}"/>
    <dgm:cxn modelId="{58B5C80D-5436-4D61-A464-2B4F588844F7}" type="presOf" srcId="{3B04FC16-5ED7-4FCE-83BE-42678B292261}" destId="{F4908B43-6F6F-4585-AF45-2547AC0ED3A8}" srcOrd="0" destOrd="0" presId="urn:microsoft.com/office/officeart/2005/8/layout/arrow6"/>
    <dgm:cxn modelId="{9CE762B1-5359-47C0-ADA8-69C8E9B72146}" srcId="{D3EAABA6-ED87-4C84-8F41-FF309A4FF545}" destId="{1F605A1B-578B-4EBE-9673-D5BA59884878}" srcOrd="3" destOrd="0" parTransId="{49263B38-7852-41EE-8475-245E09B0B0E7}" sibTransId="{BE79DB1D-B80A-479A-81F9-D269D4BA348D}"/>
    <dgm:cxn modelId="{0E72CFE7-5C2E-4939-85EA-3522BDA15880}" srcId="{D3EAABA6-ED87-4C84-8F41-FF309A4FF545}" destId="{3B04FC16-5ED7-4FCE-83BE-42678B292261}" srcOrd="0" destOrd="0" parTransId="{02604B0F-8C5E-40AF-BF64-02C784F442BA}" sibTransId="{D50F6613-091B-43BF-B2E6-F5B63A0EE4FA}"/>
    <dgm:cxn modelId="{2E2652BA-8B39-4879-AE95-8035B5A0FD42}" type="presParOf" srcId="{DBB51256-B7F2-4279-BDBE-CBAC31349443}" destId="{7D1F5CEC-4C29-4314-92A7-D82AD4B8ED1A}" srcOrd="0" destOrd="0" presId="urn:microsoft.com/office/officeart/2005/8/layout/arrow6"/>
    <dgm:cxn modelId="{52BF7DDF-5DC1-4ED3-8432-63ACD1F49498}" type="presParOf" srcId="{DBB51256-B7F2-4279-BDBE-CBAC31349443}" destId="{F4908B43-6F6F-4585-AF45-2547AC0ED3A8}" srcOrd="1" destOrd="0" presId="urn:microsoft.com/office/officeart/2005/8/layout/arrow6"/>
    <dgm:cxn modelId="{BED92A1C-42B2-41F9-B119-BF5FE562553A}" type="presParOf" srcId="{DBB51256-B7F2-4279-BDBE-CBAC31349443}" destId="{34D62214-FA4C-433D-A0E8-40E91B0965E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F5CEC-4C29-4314-92A7-D82AD4B8ED1A}">
      <dsp:nvSpPr>
        <dsp:cNvPr id="0" name=""/>
        <dsp:cNvSpPr/>
      </dsp:nvSpPr>
      <dsp:spPr>
        <a:xfrm>
          <a:off x="0" y="504049"/>
          <a:ext cx="4511824" cy="180472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08B43-6F6F-4585-AF45-2547AC0ED3A8}">
      <dsp:nvSpPr>
        <dsp:cNvPr id="0" name=""/>
        <dsp:cNvSpPr/>
      </dsp:nvSpPr>
      <dsp:spPr>
        <a:xfrm>
          <a:off x="574695" y="899182"/>
          <a:ext cx="1488901" cy="8843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Monotype Corsiva" pitchFamily="66" charset="0"/>
            </a:rPr>
            <a:t>все декорации к праздникам</a:t>
          </a:r>
          <a:endParaRPr lang="ru-RU" sz="1800" kern="1200" dirty="0"/>
        </a:p>
      </dsp:txBody>
      <dsp:txXfrm>
        <a:off x="574695" y="899182"/>
        <a:ext cx="1488901" cy="884317"/>
      </dsp:txXfrm>
    </dsp:sp>
    <dsp:sp modelId="{34D62214-FA4C-433D-A0E8-40E91B0965E5}">
      <dsp:nvSpPr>
        <dsp:cNvPr id="0" name=""/>
        <dsp:cNvSpPr/>
      </dsp:nvSpPr>
      <dsp:spPr>
        <a:xfrm>
          <a:off x="2255912" y="1158155"/>
          <a:ext cx="1759611" cy="8843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Monotype Corsiva" pitchFamily="66" charset="0"/>
            </a:rPr>
            <a:t>все рисунки и картинки к урокам</a:t>
          </a:r>
          <a:endParaRPr lang="ru-RU" sz="1800" kern="1200" dirty="0"/>
        </a:p>
      </dsp:txBody>
      <dsp:txXfrm>
        <a:off x="2255912" y="1158155"/>
        <a:ext cx="1759611" cy="884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093EA-3261-42CC-A131-EDDE0162EF9D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387E6-4072-45CE-9A16-27AF48EADB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7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g"/><Relationship Id="rId2" Type="http://schemas.openxmlformats.org/officeDocument/2006/relationships/audio" Target="file:///C:\Users\&#1051;&#1077;&#1085;&#1082;&#1072;\Desktop\&#1055;&#1086;&#1088;&#1090;&#1092;&#1086;&#1083;&#1080;&#1086;\&#1042;%20&#1082;&#1086;&#1088;&#1086;&#1073;&#1086;&#1082;&#1077;%20&#1089;%20&#1082;&#1072;&#1088;&#1072;&#1085;&#1076;&#1072;&#1096;&#1072;&#1084;&#1080;.mp3" TargetMode="External"/><Relationship Id="rId1" Type="http://schemas.microsoft.com/office/2007/relationships/media" Target="file:///C:\Users\&#1051;&#1077;&#1085;&#1082;&#1072;\Desktop\&#1055;&#1086;&#1088;&#1090;&#1092;&#1086;&#1083;&#1080;&#1086;\&#1042;%20&#1082;&#1086;&#1088;&#1086;&#1073;&#1086;&#1082;&#1077;%20&#1089;%20&#1082;&#1072;&#1088;&#1072;&#1085;&#1076;&#1072;&#1096;&#1072;&#1084;&#1080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7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50.jpeg"/><Relationship Id="rId5" Type="http://schemas.openxmlformats.org/officeDocument/2006/relationships/diagramData" Target="../diagrams/data5.xml"/><Relationship Id="rId10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microsoft.com/office/2007/relationships/diagramDrawing" Target="../diagrams/drawing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51.jpeg"/><Relationship Id="rId7" Type="http://schemas.openxmlformats.org/officeDocument/2006/relationships/diagramLayout" Target="../diagrams/layou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5" Type="http://schemas.openxmlformats.org/officeDocument/2006/relationships/image" Target="../media/image53.jpeg"/><Relationship Id="rId10" Type="http://schemas.microsoft.com/office/2007/relationships/diagramDrawing" Target="../diagrams/drawing6.xml"/><Relationship Id="rId4" Type="http://schemas.openxmlformats.org/officeDocument/2006/relationships/image" Target="../media/image52.jpeg"/><Relationship Id="rId9" Type="http://schemas.openxmlformats.org/officeDocument/2006/relationships/diagramColors" Target="../diagrams/colors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../&#1044;&#1080;&#1087;&#1083;&#1086;&#1084;&#1099;/1.jpg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2.xml"/><Relationship Id="rId10" Type="http://schemas.openxmlformats.org/officeDocument/2006/relationships/hyperlink" Target="../&#1044;&#1080;&#1087;&#1083;&#1086;&#1084;&#1099;/3.jpg" TargetMode="Externa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48680"/>
            <a:ext cx="58326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FF00"/>
                </a:solidFill>
                <a:latin typeface="Monotype Corsiva" pitchFamily="66" charset="0"/>
              </a:rPr>
              <a:t>Портфолио</a:t>
            </a:r>
            <a:endParaRPr lang="ru-RU" sz="8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3284984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учителя английского языка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Гапоненко Елены Юрьевны</a:t>
            </a:r>
            <a:endParaRPr lang="ru-RU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Лена\Desktop\для портфолио\Рисунок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365104"/>
            <a:ext cx="3141663" cy="2087563"/>
          </a:xfrm>
          <a:prstGeom prst="rect">
            <a:avLst/>
          </a:prstGeom>
          <a:noFill/>
        </p:spPr>
      </p:pic>
      <p:pic>
        <p:nvPicPr>
          <p:cNvPr id="6" name="В коробоке с карандашам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532440" y="6381328"/>
            <a:ext cx="304800" cy="304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9" t="5202" r="22742" b="30637"/>
          <a:stretch/>
        </p:blipFill>
        <p:spPr>
          <a:xfrm>
            <a:off x="584871" y="2386769"/>
            <a:ext cx="2304256" cy="3956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352928" cy="216711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>В средней школе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при планировании занятий я стараюсь учесть возрастные, поведенческие, учебные, индивидуальные особенности учащихся. Таким образом, осуществляется дифференцированный подход в обучении. А также стараюсь учитывать особенности темперамента детей. </a:t>
            </a: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Picture 3" descr="C:\Users\Лена\Desktop\для портфолио\DSC_0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3121025" cy="2076450"/>
          </a:xfrm>
          <a:prstGeom prst="roundRect">
            <a:avLst/>
          </a:prstGeom>
          <a:noFill/>
        </p:spPr>
      </p:pic>
      <p:pic>
        <p:nvPicPr>
          <p:cNvPr id="6" name="Picture 4" descr="C:\Users\Лена\Desktop\для портфолио\Рисунок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769768"/>
            <a:ext cx="3181350" cy="2088232"/>
          </a:xfrm>
          <a:prstGeom prst="roundRect">
            <a:avLst/>
          </a:prstGeom>
          <a:noFill/>
        </p:spPr>
      </p:pic>
      <p:pic>
        <p:nvPicPr>
          <p:cNvPr id="9" name="Picture 3" descr="C:\Users\Лена\Desktop\для портфолио\DSC_05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772816"/>
            <a:ext cx="3121025" cy="2076450"/>
          </a:xfrm>
          <a:prstGeom prst="roundRect">
            <a:avLst/>
          </a:prstGeom>
          <a:noFill/>
        </p:spPr>
      </p:pic>
      <p:pic>
        <p:nvPicPr>
          <p:cNvPr id="10" name="Picture 2" descr="C:\Users\Лена\Desktop\для портфолио\DSC_05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140968"/>
            <a:ext cx="3121025" cy="2076450"/>
          </a:xfrm>
          <a:prstGeom prst="round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71600" y="2636912"/>
            <a:ext cx="2952328" cy="844808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Дети любят соревноваться в викторинах.</a:t>
            </a: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5445224"/>
            <a:ext cx="3672408" cy="121211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Ставят театральные постановки устраивают концерты с песнями и шутками.</a:t>
            </a: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5832648" cy="201459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Детский мир – это мир обещаний.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Мир восторгов и первой любви.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Первых встреч, у калитки прощаний.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Каждый вздох, каждый шепот лови.</a:t>
            </a: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4653136"/>
            <a:ext cx="1224136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Детский мир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88640"/>
            <a:ext cx="3960440" cy="1799808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>С учениками постарше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тоже нахожу общий язык. Готовлю вместе с ними презентации, провожу интеллектуальные игры. </a:t>
            </a: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Picture 4" descr="C:\Users\Лена\Desktop\для портфолио\DSC_0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77072"/>
            <a:ext cx="3744416" cy="2491198"/>
          </a:xfrm>
          <a:prstGeom prst="roundRect">
            <a:avLst/>
          </a:prstGeom>
          <a:noFill/>
        </p:spPr>
      </p:pic>
      <p:pic>
        <p:nvPicPr>
          <p:cNvPr id="8" name="Picture 3" descr="C:\Users\Лена\Desktop\для портфолио\DSC_0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8640"/>
            <a:ext cx="3662186" cy="2436490"/>
          </a:xfrm>
          <a:prstGeom prst="roundRect">
            <a:avLst/>
          </a:prstGeom>
          <a:noFill/>
        </p:spPr>
      </p:pic>
      <p:pic>
        <p:nvPicPr>
          <p:cNvPr id="9" name="Picture 2" descr="C:\Users\Лена\Desktop\для портфолио\DSC_06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276872"/>
            <a:ext cx="2825155" cy="2618685"/>
          </a:xfrm>
          <a:prstGeom prst="round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87624" y="5013176"/>
            <a:ext cx="2952328" cy="1579424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Они отлично справляются с уроками-концертами, поют зарубежные песни и читают Шекспира в оригинале. </a:t>
            </a: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2636912"/>
            <a:ext cx="4968552" cy="1579424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Дети с удовольствием принимают участие в уроках-проектах. Рисуют плакаты на заданные темы, изготавливают различные поделки, придумывают меню, программы передач и др.</a:t>
            </a: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18864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«Добро пожаловать в Зеленую школу». </a:t>
            </a:r>
          </a:p>
          <a:p>
            <a:pPr algn="r"/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Урок  - игра с использованием здоровьесберегающих технологий.</a:t>
            </a:r>
          </a:p>
        </p:txBody>
      </p:sp>
      <p:pic>
        <p:nvPicPr>
          <p:cNvPr id="5122" name="Picture 2" descr="C:\Users\Лена\Desktop\для портфолио\DSC_0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93714"/>
            <a:ext cx="3456384" cy="2299568"/>
          </a:xfrm>
          <a:prstGeom prst="round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123" name="Picture 3" descr="C:\Users\Лена\Desktop\для портфолио\DSC_0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16832"/>
            <a:ext cx="3456384" cy="2299568"/>
          </a:xfrm>
          <a:prstGeom prst="round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124" name="Picture 4" descr="C:\Users\Лена\Desktop\для портфолио\DSC_08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204864"/>
            <a:ext cx="3504728" cy="2331732"/>
          </a:xfrm>
          <a:prstGeom prst="round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125" name="Picture 5" descr="C:\Users\Лена\Desktop\для портфолио\DSC_09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564904"/>
            <a:ext cx="3553954" cy="2364482"/>
          </a:xfrm>
          <a:prstGeom prst="round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126" name="Picture 6" descr="C:\Users\Лена\Desktop\для портфолио\DSC_09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429000"/>
            <a:ext cx="3600400" cy="2395383"/>
          </a:xfrm>
          <a:prstGeom prst="round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127" name="Picture 7" descr="C:\Users\Лена\Desktop\для портфолио\DSC_09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4077072"/>
            <a:ext cx="3600400" cy="2395383"/>
          </a:xfrm>
          <a:prstGeom prst="round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688" y="18864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Урок – игра с использованием интерактивной доски.</a:t>
            </a:r>
            <a:endParaRPr lang="ru-RU" sz="3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Лена\Desktop\для портфолио\DSC_0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816424" cy="2539106"/>
          </a:xfrm>
          <a:prstGeom prst="round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099" name="Picture 3" descr="C:\Users\Лена\Desktop\для портфолио\DSC_02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060848"/>
            <a:ext cx="3744416" cy="2491198"/>
          </a:xfrm>
          <a:prstGeom prst="round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100" name="Picture 4" descr="C:\Users\Лена\Desktop\для портфолио\DSC_02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780928"/>
            <a:ext cx="3721192" cy="2475748"/>
          </a:xfrm>
          <a:prstGeom prst="round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101" name="Picture 5" descr="C:\Users\Лена\Desktop\для портфолио\DSC_02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356992"/>
            <a:ext cx="3816424" cy="2539105"/>
          </a:xfrm>
          <a:prstGeom prst="round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102" name="Picture 6" descr="C:\Users\Лена\Desktop\для портфолио\DSC_02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005064"/>
            <a:ext cx="3816424" cy="2539107"/>
          </a:xfrm>
          <a:prstGeom prst="round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8864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Внеурочная деятельность по предмету</a:t>
            </a:r>
            <a:endParaRPr lang="ru-RU" sz="3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888807">
            <a:off x="1125953" y="3162007"/>
            <a:ext cx="6480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Happy Halloween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Лена\Desktop\для портфолио\Рисунок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164" y="3645023"/>
            <a:ext cx="4455868" cy="3094155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7" name="Picture 3" descr="C:\Users\Лена\Desktop\для портфолио\Рисунок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196752"/>
            <a:ext cx="4166176" cy="2736304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7544" y="1397000"/>
          <a:ext cx="835292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Лента лицом вверх 3"/>
          <p:cNvSpPr/>
          <p:nvPr/>
        </p:nvSpPr>
        <p:spPr>
          <a:xfrm>
            <a:off x="251520" y="116632"/>
            <a:ext cx="8712968" cy="1224136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60648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Подводя итог можно выделить причины успешности таких уроков: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60648"/>
            <a:ext cx="6696744" cy="3046988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Я – воспитатель</a:t>
            </a:r>
            <a:endParaRPr lang="ru-RU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653136"/>
            <a:ext cx="1224136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Детский мир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88640"/>
            <a:ext cx="6048672" cy="201459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Детский мир –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мир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вопросов, ответов.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Мир друзей и полезных советов.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Детский мир – это радуга красок.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Мир Шекспира с театрами масок.</a:t>
            </a: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Тема воспитательной работы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 flipH="1">
            <a:off x="3851920" y="1772816"/>
            <a:ext cx="4536504" cy="4552950"/>
          </a:xfrm>
          <a:prstGeom prst="verticalScroll">
            <a:avLst>
              <a:gd name="adj" fmla="val 12500"/>
            </a:avLst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16016" y="2420888"/>
            <a:ext cx="2808312" cy="37147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cs typeface="Arial" pitchFamily="34" charset="0"/>
              </a:rPr>
              <a:t>Тема: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cs typeface="Arial" pitchFamily="34" charset="0"/>
              </a:rPr>
              <a:t>Создание условий становления и проявления индивидуальности обучающегося, его творческих способностей.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259632" y="116632"/>
          <a:ext cx="770485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771800" y="260648"/>
          <a:ext cx="6192688" cy="640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764704"/>
            <a:ext cx="3816424" cy="24482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Направления воспитательного плана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ена\Desktop\для портфолио\Рисунок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2656"/>
            <a:ext cx="2817942" cy="3236449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 descr="C:\Users\Лена\Desktop\для портфолио\Рисунок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77072"/>
            <a:ext cx="3654866" cy="2415175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 descr="C:\Users\Лена\Desktop\для портфолио\Рисунок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05064"/>
            <a:ext cx="3852679" cy="2543003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6" name="Picture 2" descr="C:\Users\Лена\Desktop\для портфолио\DSC_0579.JPG"/>
          <p:cNvPicPr>
            <a:picLocks noChangeAspect="1" noChangeArrowheads="1"/>
          </p:cNvPicPr>
          <p:nvPr/>
        </p:nvPicPr>
        <p:blipFill>
          <a:blip r:embed="rId6" cstate="print"/>
          <a:srcRect l="13843" r="10020"/>
          <a:stretch>
            <a:fillRect/>
          </a:stretch>
        </p:blipFill>
        <p:spPr bwMode="auto">
          <a:xfrm>
            <a:off x="323528" y="260648"/>
            <a:ext cx="2952328" cy="2952328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593083" y="1302248"/>
            <a:ext cx="3888432" cy="3122771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Ученики моего класса принимают как всегда самое активное участие в жизни класса и школы. Награждаются грамотами, благодарственными письмами и дипломами, занимают призовые места.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Лена\Desktop\для портфолио\Рисунок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0648"/>
            <a:ext cx="7296150" cy="47434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194" name="Picture 2" descr="C:\Users\Лена\Desktop\для портфолио\Рисунок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800"/>
            <a:ext cx="7343775" cy="48482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1763688" y="332656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Стараюсь привить своим детям чувство патриотизма, гражданской ответственности, гордости за свою страну.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на\Desktop\для портфолио\DSC_0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8640"/>
            <a:ext cx="4746525" cy="3518795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075" name="Picture 3" descr="C:\Users\Лена\Desktop\для портфолио\Рисунок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6888276" cy="3211835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Прямоугольник 3"/>
          <p:cNvSpPr/>
          <p:nvPr/>
        </p:nvSpPr>
        <p:spPr>
          <a:xfrm>
            <a:off x="1115616" y="476672"/>
            <a:ext cx="3096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Взаимоотношения учителя и ученика строятся исключительно на доверии и </a:t>
            </a:r>
            <a:r>
              <a:rPr lang="ru-RU" sz="2000" dirty="0" err="1" smtClean="0">
                <a:solidFill>
                  <a:srgbClr val="FFFF00"/>
                </a:solidFill>
                <a:latin typeface="Monotype Corsiva" pitchFamily="66" charset="0"/>
              </a:rPr>
              <a:t>взаимообучении</a:t>
            </a: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. Ведь именно они являются кладезю всех идей. Они приносят в класс: стрекоз, бабочек, рассказывают о пиратах и спрятанных сокровищах.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56992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Только в них самих можно увидеть все самое интересное и сокровенное, что есть в работе учителя и, что я использую на своих уроках и во внеурочной </a:t>
            </a:r>
          </a:p>
          <a:p>
            <a:r>
              <a:rPr lang="ru-RU" sz="2000" dirty="0" smtClean="0">
                <a:latin typeface="Monotype Corsiva" pitchFamily="66" charset="0"/>
              </a:rPr>
              <a:t>деятельности.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60648"/>
            <a:ext cx="7704856" cy="452431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Я – актер, сценарист, режиссер…</a:t>
            </a:r>
            <a:endParaRPr lang="ru-RU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653136"/>
            <a:ext cx="1224136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Детский мир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7056784" cy="201459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Ребенок – это мир с палитрой разноцветной.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Вселенная его не будет неприметной.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А будет буйством красок радовать наш глаз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И будет удивлять наш взрослый мир не раз.</a:t>
            </a: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260648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Моя классная комната</a:t>
            </a:r>
            <a:endParaRPr lang="ru-RU" sz="4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Лена\Desktop\для портфолио\Рисунок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980728"/>
            <a:ext cx="6242050" cy="41513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3" descr="C:\Users\Лена\Desktop\для портфолио\Рисунок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04864"/>
            <a:ext cx="6192688" cy="41584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611560" y="5445224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Кабинет иностранного языка не только современный в оснащении, но и эксклюзивный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Лена\Desktop\для портфолио\Рисунок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3515888" cy="263969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3" descr="C:\Users\Лена\Desktop\для портфолио\Рисунок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980728"/>
            <a:ext cx="3550800" cy="26642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1403648" y="260648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Оформление стендов</a:t>
            </a:r>
            <a:endParaRPr lang="ru-RU" sz="4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699792" y="1772816"/>
          <a:ext cx="388843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314" name="Picture 2" descr="C:\Users\Лена\Desktop\для портфолио\Рисунок29.jpg"/>
          <p:cNvPicPr>
            <a:picLocks noChangeAspect="1" noChangeArrowheads="1"/>
          </p:cNvPicPr>
          <p:nvPr/>
        </p:nvPicPr>
        <p:blipFill>
          <a:blip r:embed="rId10" cstate="print"/>
          <a:srcRect l="6061"/>
          <a:stretch>
            <a:fillRect/>
          </a:stretch>
        </p:blipFill>
        <p:spPr bwMode="auto">
          <a:xfrm>
            <a:off x="395536" y="2708920"/>
            <a:ext cx="2232248" cy="3917505"/>
          </a:xfrm>
          <a:prstGeom prst="rect">
            <a:avLst/>
          </a:prstGeom>
          <a:noFill/>
        </p:spPr>
      </p:pic>
      <p:pic>
        <p:nvPicPr>
          <p:cNvPr id="1026" name="Picture 2" descr="C:\Users\Лена\Desktop\для портфолио\DSC_072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404664"/>
            <a:ext cx="223224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Лена\Desktop\для портфолио\DSC_0630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2016332" cy="4660776"/>
          </a:xfrm>
          <a:prstGeom prst="round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3" descr="C:\Users\Лена\Desktop\для портфолио\DSC_0627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212976"/>
            <a:ext cx="2931245" cy="2412858"/>
          </a:xfrm>
          <a:prstGeom prst="round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" name="Picture 3" descr="C:\Users\Лена\Desktop\для портфолио\DSC_05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844824"/>
            <a:ext cx="2592288" cy="2531746"/>
          </a:xfrm>
          <a:prstGeom prst="round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10" name="Схема 9"/>
          <p:cNvGraphicFramePr/>
          <p:nvPr/>
        </p:nvGraphicFramePr>
        <p:xfrm>
          <a:off x="2051720" y="3789040"/>
          <a:ext cx="4511824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547664" y="260648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Смотрю на мир глазами ребенка, пишу стихи, сценарии праздников и внеурочных мероприятий, не вижу себя без творчества: </a:t>
            </a: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5877272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готовлю сама </a:t>
            </a:r>
            <a:endParaRPr lang="ru-RU" sz="4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134076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Играю интересные роли на общешкольных мероприятиях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4869160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Активно участвую в жизни моей школы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" name="Picture 3" descr="C:\Users\Лена\Desktop\для портфолио\Рисунок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774" y="548681"/>
            <a:ext cx="1966619" cy="381642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2" descr="C:\Users\Лена\Desktop\для портфолио\Рисунок35.jpg"/>
          <p:cNvPicPr>
            <a:picLocks noChangeAspect="1" noChangeArrowheads="1"/>
          </p:cNvPicPr>
          <p:nvPr/>
        </p:nvPicPr>
        <p:blipFill>
          <a:blip r:embed="rId4" cstate="print"/>
          <a:srcRect l="7016" r="10276"/>
          <a:stretch>
            <a:fillRect/>
          </a:stretch>
        </p:blipFill>
        <p:spPr bwMode="auto">
          <a:xfrm>
            <a:off x="1043608" y="548680"/>
            <a:ext cx="2014761" cy="376810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2" descr="C:\Users\Лена\Desktop\для портфолио\DSC_0018.JPG"/>
          <p:cNvPicPr>
            <a:picLocks noChangeAspect="1" noChangeArrowheads="1"/>
          </p:cNvPicPr>
          <p:nvPr/>
        </p:nvPicPr>
        <p:blipFill>
          <a:blip r:embed="rId5" cstate="print"/>
          <a:srcRect t="4827" b="3464"/>
          <a:stretch>
            <a:fillRect/>
          </a:stretch>
        </p:blipFill>
        <p:spPr bwMode="auto">
          <a:xfrm>
            <a:off x="5364088" y="3510739"/>
            <a:ext cx="3024336" cy="2942597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5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476672"/>
            <a:ext cx="5688632" cy="3046988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Я – учитель</a:t>
            </a:r>
            <a:endParaRPr lang="ru-RU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260648"/>
            <a:ext cx="4320480" cy="3046988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Я – философ</a:t>
            </a:r>
            <a:endParaRPr lang="ru-RU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692696"/>
            <a:ext cx="3240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otype Corsiva" pitchFamily="66" charset="0"/>
              </a:rPr>
              <a:t>Посадили мы в школе маленькие сосенки, бережно поливая и прикапывая каждое растение. Похожи сосенки на маленьких ежиков. Протягиваю руки, глажу еще совсем мягкие иголочки. Затихают, перестают шептаться, прислушиваются.</a:t>
            </a:r>
          </a:p>
          <a:p>
            <a:r>
              <a:rPr lang="ru-RU" sz="1400" dirty="0" smtClean="0">
                <a:latin typeface="Monotype Corsiva" pitchFamily="66" charset="0"/>
              </a:rPr>
              <a:t>Какие же они крохотные, совсем еще малыши!</a:t>
            </a:r>
          </a:p>
          <a:p>
            <a:r>
              <a:rPr lang="ru-RU" sz="1400" dirty="0" smtClean="0">
                <a:latin typeface="Monotype Corsiva" pitchFamily="66" charset="0"/>
              </a:rPr>
              <a:t>Рассматриваю фотографию своих первоклашек. Они смешные. Смотрят не в объектив фотоаппарата, а все в разные стороны, то есть на мам. И улыбки очень редкие и совсем не естественные. И отражается в их глазах целый мир переживаний. Я смотрю прямо, улыбаясь так же, как и все. В моих глазах до сих пор читаю вопрос: «Каким он будет мой первый класс?!»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836712"/>
            <a:ext cx="3092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Моя педагогическая философия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692696"/>
            <a:ext cx="31683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Monotype Corsiva" pitchFamily="66" charset="0"/>
              </a:rPr>
              <a:t>Несколько лет сосенки будут расти рядышком друг с дружкой, близко и тесно общаясь между собой, узнавая друг друга, пока не окрепнут. Потом их пересадят на просторное место, где они смогут показать себя во всей красе.</a:t>
            </a:r>
          </a:p>
          <a:p>
            <a:r>
              <a:rPr lang="ru-RU" sz="1400" dirty="0" smtClean="0">
                <a:latin typeface="Monotype Corsiva" pitchFamily="66" charset="0"/>
              </a:rPr>
              <a:t>Смотрю на мир глазами ребенка. Бывает, и к жизни отношусь с детской наивностью и непосредственностью. Часто сижу до поздней ночи, отложив все домашние дела, рисую, вырезаю, приклеиваю. Как хочется увидеть неподдельный детский интерес и глаза, искренние, светящиеся таким простым счастьем.</a:t>
            </a:r>
          </a:p>
          <a:p>
            <a:r>
              <a:rPr lang="ru-RU" sz="1400" dirty="0" smtClean="0">
                <a:latin typeface="Monotype Corsiva" pitchFamily="66" charset="0"/>
              </a:rPr>
              <a:t>Как здорово, когда горят глаза!</a:t>
            </a:r>
          </a:p>
          <a:p>
            <a:r>
              <a:rPr lang="ru-RU" sz="1400" dirty="0" smtClean="0">
                <a:latin typeface="Monotype Corsiva" pitchFamily="66" charset="0"/>
              </a:rPr>
              <a:t>Сверкают как сапфиры и алмазы.</a:t>
            </a:r>
          </a:p>
          <a:p>
            <a:r>
              <a:rPr lang="ru-RU" sz="1400" dirty="0" smtClean="0">
                <a:latin typeface="Monotype Corsiva" pitchFamily="66" charset="0"/>
              </a:rPr>
              <a:t>Но я хочу, чтоб детская слеза</a:t>
            </a:r>
          </a:p>
          <a:p>
            <a:r>
              <a:rPr lang="ru-RU" sz="1400" dirty="0" smtClean="0">
                <a:latin typeface="Monotype Corsiva" pitchFamily="66" charset="0"/>
              </a:rPr>
              <a:t>Не заблестела в них ни разу!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836712"/>
            <a:ext cx="3092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Моя педагогическая философия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620688"/>
            <a:ext cx="33123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Monotype Corsiva" pitchFamily="66" charset="0"/>
              </a:rPr>
              <a:t>Растут сосенки не все одинаково. Которая больше ухода требует, а иная от одного взгляда, ласкового слова хорошеет. Мы боремся за каждое деревце, выхаживаем самые безнадежные растения.</a:t>
            </a:r>
          </a:p>
          <a:p>
            <a:r>
              <a:rPr lang="ru-RU" sz="1400" dirty="0" smtClean="0">
                <a:latin typeface="Monotype Corsiva" pitchFamily="66" charset="0"/>
              </a:rPr>
              <a:t>В годы учебы в педагогическом институте зашел как-то у нас спор между студентами медиками и студентами педагогами. Учащиеся мед училища говорили, что их профессия требует больше ответственности, следовательно, более важна. Конечно, результаты работы врачей чаще всего видны сразу и ошибки могут быть фатальными. А вот результаты работы педагога видны ой как не скоро, да и к тому же, отчетливей и порой ничего уже нельзя исправить.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836712"/>
            <a:ext cx="3092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Моя педагогическая философия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36712"/>
            <a:ext cx="3092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Моя педагогическая философия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671691"/>
            <a:ext cx="316835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otype Corsiva" pitchFamily="66" charset="0"/>
              </a:rPr>
              <a:t>Подрастают молоденькие сосенки, все до одного тянутся к солнышку. Мечтают о синем небе и белых облаках.</a:t>
            </a:r>
          </a:p>
          <a:p>
            <a:r>
              <a:rPr lang="ru-RU" sz="1400" dirty="0" smtClean="0">
                <a:latin typeface="Monotype Corsiva" pitchFamily="66" charset="0"/>
              </a:rPr>
              <a:t>Однажды ребята на уроке раскрашивали картинки. </a:t>
            </a:r>
          </a:p>
          <a:p>
            <a:r>
              <a:rPr lang="ru-RU" sz="1400" dirty="0" smtClean="0">
                <a:latin typeface="Monotype Corsiva" pitchFamily="66" charset="0"/>
              </a:rPr>
              <a:t>-Елена Юрьевна, а дерево розовое бывает? – спрашивает один ученик.</a:t>
            </a:r>
          </a:p>
          <a:p>
            <a:r>
              <a:rPr lang="ru-RU" sz="1400" dirty="0" smtClean="0">
                <a:latin typeface="Monotype Corsiva" pitchFamily="66" charset="0"/>
              </a:rPr>
              <a:t>-Бывает – говорю я.</a:t>
            </a:r>
          </a:p>
          <a:p>
            <a:r>
              <a:rPr lang="ru-RU" sz="1400" dirty="0" smtClean="0">
                <a:latin typeface="Monotype Corsiva" pitchFamily="66" charset="0"/>
              </a:rPr>
              <a:t>-А слон зеленый? – спрашивает другой ученик.</a:t>
            </a:r>
          </a:p>
          <a:p>
            <a:r>
              <a:rPr lang="ru-RU" sz="1400" dirty="0" smtClean="0">
                <a:latin typeface="Monotype Corsiva" pitchFamily="66" charset="0"/>
              </a:rPr>
              <a:t>-Тоже бывает. </a:t>
            </a:r>
          </a:p>
          <a:p>
            <a:r>
              <a:rPr lang="ru-RU" sz="1400" dirty="0" smtClean="0">
                <a:latin typeface="Monotype Corsiva" pitchFamily="66" charset="0"/>
              </a:rPr>
              <a:t>-А где же вы такое видели? – говорит третий ученик.</a:t>
            </a:r>
          </a:p>
          <a:p>
            <a:r>
              <a:rPr lang="ru-RU" sz="1400" dirty="0" smtClean="0">
                <a:latin typeface="Monotype Corsiva" pitchFamily="66" charset="0"/>
              </a:rPr>
              <a:t>-В сказках, снах и в ваших мечтах, разве они не такие? Какие они у вас: растения, животные, люди?</a:t>
            </a:r>
          </a:p>
          <a:p>
            <a:r>
              <a:rPr lang="ru-RU" sz="1400" dirty="0" smtClean="0">
                <a:latin typeface="Monotype Corsiva" pitchFamily="66" charset="0"/>
              </a:rPr>
              <a:t>И что тут началось! Фантазеры! В них неисчерпаемый источник энергии для новых сказок.</a:t>
            </a:r>
          </a:p>
          <a:p>
            <a:r>
              <a:rPr lang="ru-RU" sz="1400" dirty="0" smtClean="0">
                <a:latin typeface="Monotype Corsiva" pitchFamily="66" charset="0"/>
              </a:rPr>
              <a:t>И пусть ничем не омрачатся их мечты!</a:t>
            </a:r>
          </a:p>
          <a:p>
            <a:r>
              <a:rPr lang="ru-RU" sz="1400" dirty="0" smtClean="0">
                <a:latin typeface="Monotype Corsiva" pitchFamily="66" charset="0"/>
              </a:rPr>
              <a:t>Пускай достигнет каждый своего предела.</a:t>
            </a:r>
          </a:p>
          <a:p>
            <a:r>
              <a:rPr lang="ru-RU" sz="1400" dirty="0" smtClean="0">
                <a:latin typeface="Monotype Corsiva" pitchFamily="66" charset="0"/>
              </a:rPr>
              <a:t>Мы проведем вас в мир добра и красоты.</a:t>
            </a:r>
          </a:p>
          <a:p>
            <a:r>
              <a:rPr lang="ru-RU" sz="1400" dirty="0" smtClean="0">
                <a:latin typeface="Monotype Corsiva" pitchFamily="66" charset="0"/>
              </a:rPr>
              <a:t>Садись за парту и берись за дело.</a:t>
            </a: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671691"/>
            <a:ext cx="3240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Monotype Corsiva" pitchFamily="66" charset="0"/>
              </a:rPr>
              <a:t>Растут сосенки, сил набираются, хорошеют день ото дня. Иногда шалят, шишками кидаются.  </a:t>
            </a:r>
          </a:p>
          <a:p>
            <a:r>
              <a:rPr lang="ru-RU" sz="1400" dirty="0" smtClean="0">
                <a:latin typeface="Monotype Corsiva" pitchFamily="66" charset="0"/>
              </a:rPr>
              <a:t>Помню себя совсем девчонкой, пошла я в новую школу. Стою перед дверью, а войти не могу. Выходит девочка с рыжими волосами и говорит: «Что стоишь? Заходи!», и протягивает мне руку. Вот я учитель в этой самой школе, каждый раз входя в новый класс, волнуюсь, вспоминаю рыжую девчонку и, протягивая руку к двери, думаю: «Сколько забот, горестей и радостей меня ждет с новым классом, сколько ярких впечатлений и незабываемых событий…»</a:t>
            </a:r>
          </a:p>
          <a:p>
            <a:r>
              <a:rPr lang="ru-RU" sz="1400" dirty="0" smtClean="0">
                <a:latin typeface="Monotype Corsiva" pitchFamily="66" charset="0"/>
              </a:rPr>
              <a:t>Тебе протягиваю руку.</a:t>
            </a:r>
          </a:p>
          <a:p>
            <a:r>
              <a:rPr lang="ru-RU" sz="1400" dirty="0" smtClean="0">
                <a:latin typeface="Monotype Corsiva" pitchFamily="66" charset="0"/>
              </a:rPr>
              <a:t>Бери, держись и будь смелей.</a:t>
            </a:r>
          </a:p>
          <a:p>
            <a:r>
              <a:rPr lang="ru-RU" sz="1400" dirty="0" smtClean="0">
                <a:latin typeface="Monotype Corsiva" pitchFamily="66" charset="0"/>
              </a:rPr>
              <a:t>Дерзай упрямую науку.</a:t>
            </a:r>
          </a:p>
          <a:p>
            <a:r>
              <a:rPr lang="ru-RU" sz="1400" dirty="0" smtClean="0">
                <a:latin typeface="Monotype Corsiva" pitchFamily="66" charset="0"/>
              </a:rPr>
              <a:t>Ведь я с тобой, и путь светлей.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836712"/>
            <a:ext cx="3092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Моя педагогическая философия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692696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otype Corsiva" pitchFamily="66" charset="0"/>
              </a:rPr>
              <a:t>Вырастают маленькие сосенки в высокие и стройные сосны. Величаво смотрят свысока. Но все также шумят и шепчутся, когда проходишь мимо.  </a:t>
            </a:r>
          </a:p>
          <a:p>
            <a:r>
              <a:rPr lang="ru-RU" sz="1400" dirty="0" smtClean="0">
                <a:latin typeface="Monotype Corsiva" pitchFamily="66" charset="0"/>
              </a:rPr>
              <a:t>Шепчутся сосны в сосновом бору.</a:t>
            </a:r>
          </a:p>
          <a:p>
            <a:r>
              <a:rPr lang="ru-RU" sz="1400" dirty="0" smtClean="0">
                <a:latin typeface="Monotype Corsiva" pitchFamily="66" charset="0"/>
              </a:rPr>
              <a:t>Шепчутся сосны, как дети.</a:t>
            </a:r>
          </a:p>
          <a:p>
            <a:r>
              <a:rPr lang="ru-RU" sz="1400" dirty="0" smtClean="0">
                <a:latin typeface="Monotype Corsiva" pitchFamily="66" charset="0"/>
              </a:rPr>
              <a:t>Качает и гладит их поутру</a:t>
            </a:r>
          </a:p>
          <a:p>
            <a:r>
              <a:rPr lang="ru-RU" sz="1400" dirty="0" smtClean="0">
                <a:latin typeface="Monotype Corsiva" pitchFamily="66" charset="0"/>
              </a:rPr>
              <a:t>Заботливый, ласковый ветер.</a:t>
            </a:r>
            <a:endParaRPr lang="ru-RU" sz="14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836712"/>
            <a:ext cx="3092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Моя педагогическая философия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467544" y="6309320"/>
            <a:ext cx="576064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476672"/>
            <a:ext cx="5472608" cy="3046988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Я – мечтатель</a:t>
            </a:r>
            <a:endParaRPr lang="ru-RU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фоны\985301[1] -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4919008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Мои планы на будущее…</a:t>
            </a:r>
            <a:endParaRPr lang="ru-RU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3573016"/>
            <a:ext cx="4824536" cy="153233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1.Сохранить традиции преподавания английского языка (праздники и обычаи)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484784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2. Подготовить серию «Зеленых уроков» (с использованием здоровьесберегающих технологий)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0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3. Мечта – организовать кукольный театр!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16200000">
            <a:off x="1133618" y="4203086"/>
            <a:ext cx="1656184" cy="828092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5400000" flipH="1">
            <a:off x="6156176" y="2852936"/>
            <a:ext cx="1548172" cy="828092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16200000">
            <a:off x="1763688" y="620688"/>
            <a:ext cx="1548172" cy="828092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фоны\082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07931"/>
            <a:ext cx="8811327" cy="64508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1268760"/>
            <a:ext cx="4896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Monotype Corsiva" pitchFamily="66" charset="0"/>
              </a:rPr>
              <a:t>Пока это только наброски, но цель поставлена, а значит, впереди еще будут плыть корабли, строиться дома, лететь самолеты и запускаться ракеты. Ведь жизнь так многообразна и сама подсказывает темы творчества и новых достижений…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395536" y="6237312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-16797"/>
            <a:ext cx="6192688" cy="65483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2970213" algn="ctr"/>
              </a:tabLst>
            </a:pPr>
            <a:r>
              <a:rPr lang="ru-RU" sz="28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Фамилия имя отчество: Гапоненко Елена Юрьевна</a:t>
            </a:r>
          </a:p>
          <a:p>
            <a:pPr eaLnBrk="0" hangingPunct="0">
              <a:tabLst>
                <a:tab pos="2970213" algn="ctr"/>
              </a:tabLst>
            </a:pPr>
            <a:r>
              <a:rPr lang="ru-RU" sz="28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Дата рождения: 9 марта 1983 года</a:t>
            </a:r>
            <a:r>
              <a:rPr lang="ru-RU" sz="28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tabLst>
                <a:tab pos="2970213" algn="ctr"/>
              </a:tabLst>
            </a:pPr>
            <a:r>
              <a:rPr lang="ru-RU" sz="28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Образование: высшее</a:t>
            </a:r>
          </a:p>
          <a:p>
            <a:pPr eaLnBrk="0" hangingPunct="0">
              <a:tabLst>
                <a:tab pos="2970213" algn="ctr"/>
              </a:tabLst>
            </a:pPr>
            <a:r>
              <a:rPr lang="ru-RU" sz="2800" i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Педагогический стаж: 8 лет.</a:t>
            </a:r>
            <a:endParaRPr lang="ru-RU" sz="28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970213" algn="ctr"/>
              </a:tabLst>
            </a:pPr>
            <a:r>
              <a:rPr lang="ru-RU" sz="28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Квалификационная категория: </a:t>
            </a:r>
            <a:r>
              <a:rPr lang="en-US" sz="28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I</a:t>
            </a:r>
            <a:endParaRPr lang="ru-RU" sz="28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970213" algn="ctr"/>
              </a:tabLst>
            </a:pPr>
            <a:r>
              <a:rPr lang="ru-RU" sz="28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Учебная нагрузка: 6 часов.</a:t>
            </a:r>
            <a:endParaRPr lang="ru-RU" sz="28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970213" algn="ctr"/>
              </a:tabLst>
            </a:pPr>
            <a:r>
              <a:rPr lang="ru-RU" sz="28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Классное </a:t>
            </a:r>
            <a:r>
              <a:rPr lang="ru-RU" sz="28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руководство: </a:t>
            </a:r>
            <a:r>
              <a:rPr lang="ru-RU" sz="28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9 класс</a:t>
            </a:r>
            <a:endParaRPr lang="ru-RU" sz="28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970213" algn="ctr"/>
              </a:tabLst>
            </a:pPr>
            <a:r>
              <a:rPr lang="ru-RU" sz="28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Проблема  </a:t>
            </a:r>
            <a:r>
              <a:rPr lang="ru-RU" sz="28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 предмету: </a:t>
            </a:r>
            <a:r>
              <a:rPr lang="ru-RU" sz="2800" i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«Повышение познавательной активности учащихся при помощи игровых и компьютерных технологий».</a:t>
            </a:r>
            <a:endParaRPr lang="ru-RU" sz="28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970213" algn="ctr"/>
              </a:tabLst>
            </a:pPr>
            <a:endParaRPr lang="ru-RU" dirty="0">
              <a:effectLst>
                <a:reflection blurRad="6350" stA="55000" endA="300" endPos="45500" dir="5400000" sy="-100000" algn="bl" rotWithShape="0"/>
              </a:effectLst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79512" y="116632"/>
          <a:ext cx="729647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M:\Портфолио Гапоненко Е.Ю\Дипломы\2.jp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 l="48790"/>
          <a:stretch>
            <a:fillRect/>
          </a:stretch>
        </p:blipFill>
        <p:spPr bwMode="auto">
          <a:xfrm>
            <a:off x="611560" y="4437112"/>
            <a:ext cx="873303" cy="123904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9" name="Picture 5" descr="M:\Портфолио Гапоненко Е.Ю\Дипломы\4.jpg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/>
          <a:srcRect l="47693"/>
          <a:stretch>
            <a:fillRect/>
          </a:stretch>
        </p:blipFill>
        <p:spPr bwMode="auto">
          <a:xfrm>
            <a:off x="3779912" y="4437112"/>
            <a:ext cx="862929" cy="122413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660232" cy="2014597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Детский мир – 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мир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 великих открытий.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Сотни сказок и сотни событий.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Детский мир – это мир доброты.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В детском мире гуляют мечты.</a:t>
            </a:r>
            <a:r>
              <a:rPr lang="ru-RU" b="1" dirty="0" smtClean="0"/>
              <a:t>	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4653136"/>
            <a:ext cx="1224136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Детский мир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>Работа в начальной школе – это всегда сказка, обязательно добрая и со счастливым концом.</a:t>
            </a:r>
            <a:endParaRPr lang="ru-RU" sz="3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Лена\Desktop\для портфолио\DSC_0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77072"/>
            <a:ext cx="2664296" cy="2641248"/>
          </a:xfrm>
          <a:prstGeom prst="roundRect">
            <a:avLst/>
          </a:prstGeom>
          <a:noFill/>
        </p:spPr>
      </p:pic>
      <p:pic>
        <p:nvPicPr>
          <p:cNvPr id="1027" name="Picture 3" descr="C:\Users\Лена\Desktop\для портфолио\DSC_0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700808"/>
            <a:ext cx="3580369" cy="2263006"/>
          </a:xfrm>
          <a:prstGeom prst="roundRect">
            <a:avLst/>
          </a:prstGeom>
          <a:noFill/>
        </p:spPr>
      </p:pic>
      <p:pic>
        <p:nvPicPr>
          <p:cNvPr id="1028" name="Picture 4" descr="C:\Users\Лена\Desktop\для портфолио\DSC_05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00808"/>
            <a:ext cx="3464659" cy="2224562"/>
          </a:xfrm>
          <a:prstGeom prst="round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4221088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Особенно таких интересных сказок, которые не просто слушаешь, а в которые попадаешь,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становишься главным героем.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2420888"/>
            <a:ext cx="1944216" cy="1693069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А кто же не любит сказок?! 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116632"/>
            <a:ext cx="2952328" cy="1579424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У младших школьников все предельно просто. Если урок, то обязательно путешествие.</a:t>
            </a: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Users\Лена\Desktop\для портфолио\DSC_0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0"/>
            <a:ext cx="3024336" cy="2012122"/>
          </a:xfrm>
          <a:prstGeom prst="roundRect">
            <a:avLst/>
          </a:prstGeom>
          <a:noFill/>
        </p:spPr>
      </p:pic>
      <p:pic>
        <p:nvPicPr>
          <p:cNvPr id="8" name="Picture 3" descr="C:\Users\Лена\Desktop\для портфолио\Рисунок9.jpg"/>
          <p:cNvPicPr>
            <a:picLocks noChangeAspect="1" noChangeArrowheads="1"/>
          </p:cNvPicPr>
          <p:nvPr/>
        </p:nvPicPr>
        <p:blipFill>
          <a:blip r:embed="rId4" cstate="print"/>
          <a:srcRect r="10372"/>
          <a:stretch>
            <a:fillRect/>
          </a:stretch>
        </p:blipFill>
        <p:spPr bwMode="auto">
          <a:xfrm>
            <a:off x="5364088" y="1340768"/>
            <a:ext cx="2808312" cy="2054818"/>
          </a:xfrm>
          <a:prstGeom prst="round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67744" y="1916832"/>
            <a:ext cx="2952328" cy="844808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Если задание, то, конечно, игра.</a:t>
            </a: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4365104"/>
            <a:ext cx="2952328" cy="121211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И «погода в классе» всегда солнечная, как впрочем, и настроение.</a:t>
            </a: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6021288"/>
            <a:ext cx="8229600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Урок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– игра «Морское путешествие»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2052" name="Picture 4" descr="C:\Users\Лена\Desktop\для портфолио\DSC_06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780928"/>
            <a:ext cx="2627784" cy="2220121"/>
          </a:xfrm>
          <a:prstGeom prst="roundRect">
            <a:avLst/>
          </a:prstGeom>
          <a:noFill/>
        </p:spPr>
      </p:pic>
      <p:pic>
        <p:nvPicPr>
          <p:cNvPr id="10" name="Picture 2" descr="C:\Users\Лена\Desktop\для портфолио\Рисунок10.jpg"/>
          <p:cNvPicPr>
            <a:picLocks noChangeAspect="1" noChangeArrowheads="1"/>
          </p:cNvPicPr>
          <p:nvPr/>
        </p:nvPicPr>
        <p:blipFill>
          <a:blip r:embed="rId6" cstate="print"/>
          <a:srcRect t="5995"/>
          <a:stretch>
            <a:fillRect/>
          </a:stretch>
        </p:blipFill>
        <p:spPr bwMode="auto">
          <a:xfrm>
            <a:off x="3995936" y="4005064"/>
            <a:ext cx="2635011" cy="2039403"/>
          </a:xfrm>
          <a:prstGeom prst="round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2996952"/>
            <a:ext cx="2952328" cy="844808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Если отметка, то только настоящая.</a:t>
            </a: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5976664" cy="201459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Детский мир – это мир фантазера.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У ребят есть цветные озера.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А можешь увидеть в их сказках кота,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Которого ты не встречал никогда.</a:t>
            </a: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4653136"/>
            <a:ext cx="1224136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Детский мир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1496</Words>
  <Application>Microsoft Office PowerPoint</Application>
  <PresentationFormat>Экран (4:3)</PresentationFormat>
  <Paragraphs>162</Paragraphs>
  <Slides>39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начальной школе – это всегда сказка, обязательно добрая и со счастливым концом.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воспитательной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Пользователь Windows</cp:lastModifiedBy>
  <cp:revision>143</cp:revision>
  <dcterms:created xsi:type="dcterms:W3CDTF">2011-11-01T12:50:45Z</dcterms:created>
  <dcterms:modified xsi:type="dcterms:W3CDTF">2015-11-24T15:33:19Z</dcterms:modified>
</cp:coreProperties>
</file>